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  <p:sldMasterId id="2147483709" r:id="rId2"/>
  </p:sldMasterIdLst>
  <p:notesMasterIdLst>
    <p:notesMasterId r:id="rId64"/>
  </p:notesMasterIdLst>
  <p:sldIdLst>
    <p:sldId id="256" r:id="rId3"/>
    <p:sldId id="257" r:id="rId4"/>
    <p:sldId id="311" r:id="rId5"/>
    <p:sldId id="258" r:id="rId6"/>
    <p:sldId id="259" r:id="rId7"/>
    <p:sldId id="312" r:id="rId8"/>
    <p:sldId id="260" r:id="rId9"/>
    <p:sldId id="261" r:id="rId10"/>
    <p:sldId id="262" r:id="rId11"/>
    <p:sldId id="313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314" r:id="rId38"/>
    <p:sldId id="315" r:id="rId39"/>
    <p:sldId id="291" r:id="rId40"/>
    <p:sldId id="316" r:id="rId41"/>
    <p:sldId id="290" r:id="rId42"/>
    <p:sldId id="320" r:id="rId43"/>
    <p:sldId id="288" r:id="rId44"/>
    <p:sldId id="289" r:id="rId45"/>
    <p:sldId id="296" r:id="rId46"/>
    <p:sldId id="297" r:id="rId47"/>
    <p:sldId id="298" r:id="rId48"/>
    <p:sldId id="292" r:id="rId49"/>
    <p:sldId id="293" r:id="rId50"/>
    <p:sldId id="294" r:id="rId51"/>
    <p:sldId id="295" r:id="rId52"/>
    <p:sldId id="299" r:id="rId53"/>
    <p:sldId id="301" r:id="rId54"/>
    <p:sldId id="302" r:id="rId55"/>
    <p:sldId id="304" r:id="rId56"/>
    <p:sldId id="305" r:id="rId57"/>
    <p:sldId id="306" r:id="rId58"/>
    <p:sldId id="307" r:id="rId59"/>
    <p:sldId id="317" r:id="rId60"/>
    <p:sldId id="318" r:id="rId61"/>
    <p:sldId id="319" r:id="rId62"/>
    <p:sldId id="310" r:id="rId63"/>
  </p:sldIdLst>
  <p:sldSz cx="9144000" cy="6858000" type="screen4x3"/>
  <p:notesSz cx="6858000" cy="9144000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r>
              <a:rPr lang="es-CO" altLang="en-US"/>
              <a:t>    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r>
              <a:rPr lang="es-CO" altLang="en-US"/>
              <a:t>    </a:t>
            </a:r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r>
              <a:rPr lang="es-CO" altLang="en-US"/>
              <a:t>    </a:t>
            </a:r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fld id="{1DA71FB4-D49D-4227-BB88-615714C9DEA0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F15BA400-D268-4562-B20D-8CAC85331A3F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77D8CE1A-BDA6-4FA4-A00A-DD96EA2C16E6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C1133B13-42CB-4BBE-A267-222A65B5AC84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6F88B2C0-4BB6-4159-80A6-053F0DD977A5}" type="slidenum">
              <a:rPr lang="es-CO" altLang="en-US"/>
              <a:pPr/>
              <a:t>‹Nº›</a:t>
            </a:fld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20761496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E719CF-C24A-4F35-82EE-60DC1257F475}" type="slidenum">
              <a:rPr lang="es-CO" altLang="en-US"/>
              <a:pPr/>
              <a:t>1</a:t>
            </a:fld>
            <a:r>
              <a:rPr lang="es-CO" altLang="en-US"/>
              <a:t> </a:t>
            </a:r>
            <a:fld id="{90A977B6-66BA-4058-9653-F30A5B6BDC89}" type="slidenum">
              <a:rPr lang="es-CO" altLang="en-US"/>
              <a:pPr/>
              <a:t>1</a:t>
            </a:fld>
            <a:r>
              <a:rPr lang="es-CO" altLang="en-US"/>
              <a:t> </a:t>
            </a:r>
            <a:fld id="{A66FA07F-39C3-4EFE-B36E-A426ADEF60E0}" type="slidenum">
              <a:rPr lang="es-CO" altLang="en-US"/>
              <a:pPr/>
              <a:t>1</a:t>
            </a:fld>
            <a:r>
              <a:rPr lang="es-CO" altLang="en-US"/>
              <a:t> </a:t>
            </a:r>
            <a:fld id="{ADE92307-C634-46C9-8449-4EF17EFB08CD}" type="slidenum">
              <a:rPr lang="es-CO" altLang="en-US"/>
              <a:pPr/>
              <a:t>1</a:t>
            </a:fld>
            <a:r>
              <a:rPr lang="es-CO" altLang="en-US"/>
              <a:t> </a:t>
            </a:r>
            <a:fld id="{45585531-7629-492F-85A8-7C08A038F4F3}" type="slidenum">
              <a:rPr lang="es-CO" altLang="en-US"/>
              <a:pPr/>
              <a:t>1</a:t>
            </a:fld>
            <a:endParaRPr lang="es-CO" altLang="en-US"/>
          </a:p>
        </p:txBody>
      </p:sp>
      <p:sp>
        <p:nvSpPr>
          <p:cNvPr id="634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2F1FBCC-7201-41C4-A78E-84733B2C45F5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1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98B6D58A-0590-496E-8653-353F87A625E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20C56BC-F839-4485-97A0-3CC8CE006B8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57E751C-9D0F-4B7C-88AD-863C561B5C1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D172FD8-8CCD-40C1-A100-F4504D9FC3B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529C1C-ED35-443F-AEFF-7CAFC40347F0}" type="slidenum">
              <a:rPr lang="es-CO" altLang="en-US">
                <a:solidFill>
                  <a:prstClr val="black"/>
                </a:solidFill>
              </a:rPr>
              <a:pPr/>
              <a:t>10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9587F32D-BA5E-479C-AA77-333381E4C2EE}" type="slidenum">
              <a:rPr lang="es-CO" altLang="en-US">
                <a:solidFill>
                  <a:prstClr val="black"/>
                </a:solidFill>
              </a:rPr>
              <a:pPr/>
              <a:t>10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08DA9BCA-8D98-4724-836E-BAF7A0288EE2}" type="slidenum">
              <a:rPr lang="es-CO" altLang="en-US">
                <a:solidFill>
                  <a:prstClr val="black"/>
                </a:solidFill>
              </a:rPr>
              <a:pPr/>
              <a:t>10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C6238FA0-DB27-4C0F-A2AF-C14E5085331D}" type="slidenum">
              <a:rPr lang="es-CO" altLang="en-US">
                <a:solidFill>
                  <a:prstClr val="black"/>
                </a:solidFill>
              </a:rPr>
              <a:pPr/>
              <a:t>10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A627CA67-EC53-4C50-8255-7B0F2BE5D165}" type="slidenum">
              <a:rPr lang="es-CO" altLang="en-US">
                <a:solidFill>
                  <a:prstClr val="black"/>
                </a:solidFill>
              </a:rPr>
              <a:pPr/>
              <a:t>10</a:t>
            </a:fld>
            <a:endParaRPr lang="es-CO" altLang="en-US">
              <a:solidFill>
                <a:prstClr val="black"/>
              </a:solidFill>
            </a:endParaRPr>
          </a:p>
        </p:txBody>
      </p:sp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9FEA045-F46A-4555-B0AD-65451CA19B40}" type="slidenum">
              <a:rPr lang="es-CO" altLang="en-US">
                <a:solidFill>
                  <a:srgbClr val="000000"/>
                </a:solidFill>
                <a:latin typeface="Tahoma" pitchFamily="32" charset="0"/>
              </a:rPr>
              <a:pPr>
                <a:lnSpc>
                  <a:spcPct val="100000"/>
                </a:lnSpc>
              </a:pPr>
              <a:t>10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</a:rPr>
              <a:t> </a:t>
            </a:r>
            <a:fld id="{AAEFDF6D-F34F-4E6C-AF0C-557CA7E2C09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12AEBD1-5C13-4C6F-B351-A4995EADF72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C8322D2-1D59-4033-86F0-86B190240CE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F2EBE24-5FE4-47F2-8479-811166CADD3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10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963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4F2847-861E-44D4-AC98-ED73AA9D1623}" type="slidenum">
              <a:rPr lang="es-CO" altLang="en-US"/>
              <a:pPr/>
              <a:t>11</a:t>
            </a:fld>
            <a:r>
              <a:rPr lang="es-CO" altLang="en-US"/>
              <a:t> </a:t>
            </a:r>
            <a:fld id="{BE6BA47A-3FB9-4B2F-947D-8F8B13BE9FCE}" type="slidenum">
              <a:rPr lang="es-CO" altLang="en-US"/>
              <a:pPr/>
              <a:t>11</a:t>
            </a:fld>
            <a:r>
              <a:rPr lang="es-CO" altLang="en-US"/>
              <a:t> </a:t>
            </a:r>
            <a:fld id="{F1BCED25-EB63-4737-837C-38714DF514D8}" type="slidenum">
              <a:rPr lang="es-CO" altLang="en-US"/>
              <a:pPr/>
              <a:t>11</a:t>
            </a:fld>
            <a:r>
              <a:rPr lang="es-CO" altLang="en-US"/>
              <a:t> </a:t>
            </a:r>
            <a:fld id="{ADF461C7-EF57-4D4E-9FC6-282CA3315806}" type="slidenum">
              <a:rPr lang="es-CO" altLang="en-US"/>
              <a:pPr/>
              <a:t>11</a:t>
            </a:fld>
            <a:r>
              <a:rPr lang="es-CO" altLang="en-US"/>
              <a:t> </a:t>
            </a:r>
            <a:fld id="{0DC66795-37E3-4295-AE0E-25E8F08C86E4}" type="slidenum">
              <a:rPr lang="es-CO" altLang="en-US"/>
              <a:pPr/>
              <a:t>11</a:t>
            </a:fld>
            <a:endParaRPr lang="es-CO" altLang="en-US"/>
          </a:p>
        </p:txBody>
      </p:sp>
      <p:sp>
        <p:nvSpPr>
          <p:cNvPr id="706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516FAD-4692-40FA-B950-10DABD8C5DED}" type="slidenum">
              <a:rPr lang="es-CO" altLang="en-US"/>
              <a:pPr/>
              <a:t>12</a:t>
            </a:fld>
            <a:r>
              <a:rPr lang="es-CO" altLang="en-US"/>
              <a:t> </a:t>
            </a:r>
            <a:fld id="{8A06FFF4-6F66-4DF3-927B-22C62190B927}" type="slidenum">
              <a:rPr lang="es-CO" altLang="en-US"/>
              <a:pPr/>
              <a:t>12</a:t>
            </a:fld>
            <a:r>
              <a:rPr lang="es-CO" altLang="en-US"/>
              <a:t> </a:t>
            </a:r>
            <a:fld id="{2FAB6D91-435A-46B9-AAF7-BA2316BF95DD}" type="slidenum">
              <a:rPr lang="es-CO" altLang="en-US"/>
              <a:pPr/>
              <a:t>12</a:t>
            </a:fld>
            <a:r>
              <a:rPr lang="es-CO" altLang="en-US"/>
              <a:t> </a:t>
            </a:r>
            <a:fld id="{EAEC9544-31D6-4650-B303-DF13A67180A0}" type="slidenum">
              <a:rPr lang="es-CO" altLang="en-US"/>
              <a:pPr/>
              <a:t>12</a:t>
            </a:fld>
            <a:r>
              <a:rPr lang="es-CO" altLang="en-US"/>
              <a:t> </a:t>
            </a:r>
            <a:fld id="{8532108F-91F8-44CF-8D0A-ACFFEAC42A11}" type="slidenum">
              <a:rPr lang="es-CO" altLang="en-US"/>
              <a:pPr/>
              <a:t>12</a:t>
            </a:fld>
            <a:endParaRPr lang="es-CO" altLang="en-US"/>
          </a:p>
        </p:txBody>
      </p:sp>
      <p:sp>
        <p:nvSpPr>
          <p:cNvPr id="716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DA0243-63C1-4B2F-8C8C-644FA1F2F037}" type="slidenum">
              <a:rPr lang="es-CO" altLang="en-US"/>
              <a:pPr/>
              <a:t>13</a:t>
            </a:fld>
            <a:r>
              <a:rPr lang="es-CO" altLang="en-US"/>
              <a:t> </a:t>
            </a:r>
            <a:fld id="{1EF73127-8A32-49D5-876C-6A9D8C3CACA0}" type="slidenum">
              <a:rPr lang="es-CO" altLang="en-US"/>
              <a:pPr/>
              <a:t>13</a:t>
            </a:fld>
            <a:r>
              <a:rPr lang="es-CO" altLang="en-US"/>
              <a:t> </a:t>
            </a:r>
            <a:fld id="{A93D5793-C9AC-4484-BEBC-E1B6C7C605EE}" type="slidenum">
              <a:rPr lang="es-CO" altLang="en-US"/>
              <a:pPr/>
              <a:t>13</a:t>
            </a:fld>
            <a:r>
              <a:rPr lang="es-CO" altLang="en-US"/>
              <a:t> </a:t>
            </a:r>
            <a:fld id="{37712181-D95D-4A37-81A0-6A2AEDB3BE1A}" type="slidenum">
              <a:rPr lang="es-CO" altLang="en-US"/>
              <a:pPr/>
              <a:t>13</a:t>
            </a:fld>
            <a:r>
              <a:rPr lang="es-CO" altLang="en-US"/>
              <a:t> </a:t>
            </a:r>
            <a:fld id="{2ECC013A-02F4-4C13-ABD4-AD367AA9EA93}" type="slidenum">
              <a:rPr lang="es-CO" altLang="en-US"/>
              <a:pPr/>
              <a:t>13</a:t>
            </a:fld>
            <a:endParaRPr lang="es-CO" altLang="en-US"/>
          </a:p>
        </p:txBody>
      </p:sp>
      <p:sp>
        <p:nvSpPr>
          <p:cNvPr id="727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8D8BFB-94CC-4E41-90B8-D175A25FDED9}" type="slidenum">
              <a:rPr lang="es-CO" altLang="en-US"/>
              <a:pPr/>
              <a:t>14</a:t>
            </a:fld>
            <a:r>
              <a:rPr lang="es-CO" altLang="en-US"/>
              <a:t> </a:t>
            </a:r>
            <a:fld id="{D8CAEE9F-D5A1-4073-B51F-7F74763478EA}" type="slidenum">
              <a:rPr lang="es-CO" altLang="en-US"/>
              <a:pPr/>
              <a:t>14</a:t>
            </a:fld>
            <a:r>
              <a:rPr lang="es-CO" altLang="en-US"/>
              <a:t> </a:t>
            </a:r>
            <a:fld id="{25445D79-8677-4AF2-8212-A78661887B58}" type="slidenum">
              <a:rPr lang="es-CO" altLang="en-US"/>
              <a:pPr/>
              <a:t>14</a:t>
            </a:fld>
            <a:r>
              <a:rPr lang="es-CO" altLang="en-US"/>
              <a:t> </a:t>
            </a:r>
            <a:fld id="{0A8578EF-270B-4B2F-AD12-57EC641C8E09}" type="slidenum">
              <a:rPr lang="es-CO" altLang="en-US"/>
              <a:pPr/>
              <a:t>14</a:t>
            </a:fld>
            <a:r>
              <a:rPr lang="es-CO" altLang="en-US"/>
              <a:t> </a:t>
            </a:r>
            <a:fld id="{03021C87-A750-41CE-A0F9-9CB6F725D9F9}" type="slidenum">
              <a:rPr lang="es-CO" altLang="en-US"/>
              <a:pPr/>
              <a:t>14</a:t>
            </a:fld>
            <a:endParaRPr lang="es-CO" altLang="en-US"/>
          </a:p>
        </p:txBody>
      </p:sp>
      <p:sp>
        <p:nvSpPr>
          <p:cNvPr id="737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07FD94-DE8E-4E05-AF8D-5381A0D105A6}" type="slidenum">
              <a:rPr lang="es-CO" altLang="en-US"/>
              <a:pPr/>
              <a:t>15</a:t>
            </a:fld>
            <a:r>
              <a:rPr lang="es-CO" altLang="en-US"/>
              <a:t> </a:t>
            </a:r>
            <a:fld id="{72641500-EF1F-47F4-8998-FC7DD5576A10}" type="slidenum">
              <a:rPr lang="es-CO" altLang="en-US"/>
              <a:pPr/>
              <a:t>15</a:t>
            </a:fld>
            <a:r>
              <a:rPr lang="es-CO" altLang="en-US"/>
              <a:t> </a:t>
            </a:r>
            <a:fld id="{EB3A38AB-169D-43AB-A5BB-513D19FD43E5}" type="slidenum">
              <a:rPr lang="es-CO" altLang="en-US"/>
              <a:pPr/>
              <a:t>15</a:t>
            </a:fld>
            <a:r>
              <a:rPr lang="es-CO" altLang="en-US"/>
              <a:t> </a:t>
            </a:r>
            <a:fld id="{2DDF5805-82E7-4F55-8935-9DF6CD59564C}" type="slidenum">
              <a:rPr lang="es-CO" altLang="en-US"/>
              <a:pPr/>
              <a:t>15</a:t>
            </a:fld>
            <a:r>
              <a:rPr lang="es-CO" altLang="en-US"/>
              <a:t> </a:t>
            </a:r>
            <a:fld id="{FE27D83E-1BE0-4EE0-B979-60738AD260BD}" type="slidenum">
              <a:rPr lang="es-CO" altLang="en-US"/>
              <a:pPr/>
              <a:t>15</a:t>
            </a:fld>
            <a:endParaRPr lang="es-CO" altLang="en-US"/>
          </a:p>
        </p:txBody>
      </p:sp>
      <p:sp>
        <p:nvSpPr>
          <p:cNvPr id="747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737F9-4631-4998-A2DA-F9587997501D}" type="slidenum">
              <a:rPr lang="es-CO" altLang="en-US"/>
              <a:pPr/>
              <a:t>16</a:t>
            </a:fld>
            <a:r>
              <a:rPr lang="es-CO" altLang="en-US"/>
              <a:t> </a:t>
            </a:r>
            <a:fld id="{7FF7EEC3-4C75-41A0-B3FB-92C80576EC25}" type="slidenum">
              <a:rPr lang="es-CO" altLang="en-US"/>
              <a:pPr/>
              <a:t>16</a:t>
            </a:fld>
            <a:r>
              <a:rPr lang="es-CO" altLang="en-US"/>
              <a:t> </a:t>
            </a:r>
            <a:fld id="{63731981-6254-48F7-988C-90078C7D171D}" type="slidenum">
              <a:rPr lang="es-CO" altLang="en-US"/>
              <a:pPr/>
              <a:t>16</a:t>
            </a:fld>
            <a:r>
              <a:rPr lang="es-CO" altLang="en-US"/>
              <a:t> </a:t>
            </a:r>
            <a:fld id="{7FC4DEB3-3517-48F9-9665-22AE3EBE5D63}" type="slidenum">
              <a:rPr lang="es-CO" altLang="en-US"/>
              <a:pPr/>
              <a:t>16</a:t>
            </a:fld>
            <a:r>
              <a:rPr lang="es-CO" altLang="en-US"/>
              <a:t> </a:t>
            </a:r>
            <a:fld id="{A1043DEB-D203-4B79-A0AB-21473DAB9640}" type="slidenum">
              <a:rPr lang="es-CO" altLang="en-US"/>
              <a:pPr/>
              <a:t>16</a:t>
            </a:fld>
            <a:endParaRPr lang="es-CO" altLang="en-US"/>
          </a:p>
        </p:txBody>
      </p:sp>
      <p:sp>
        <p:nvSpPr>
          <p:cNvPr id="757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3725D6-578F-49B5-8700-CBAB49C64036}" type="slidenum">
              <a:rPr lang="es-CO" altLang="en-US"/>
              <a:pPr/>
              <a:t>17</a:t>
            </a:fld>
            <a:r>
              <a:rPr lang="es-CO" altLang="en-US"/>
              <a:t> </a:t>
            </a:r>
            <a:fld id="{09A76691-231A-4C89-B3DB-72A663959FAC}" type="slidenum">
              <a:rPr lang="es-CO" altLang="en-US"/>
              <a:pPr/>
              <a:t>17</a:t>
            </a:fld>
            <a:r>
              <a:rPr lang="es-CO" altLang="en-US"/>
              <a:t> </a:t>
            </a:r>
            <a:fld id="{72618FD7-C22E-405E-BF9D-5B8F8B03BAD4}" type="slidenum">
              <a:rPr lang="es-CO" altLang="en-US"/>
              <a:pPr/>
              <a:t>17</a:t>
            </a:fld>
            <a:r>
              <a:rPr lang="es-CO" altLang="en-US"/>
              <a:t> </a:t>
            </a:r>
            <a:fld id="{3A224571-1920-4A02-8229-01473E3474F9}" type="slidenum">
              <a:rPr lang="es-CO" altLang="en-US"/>
              <a:pPr/>
              <a:t>17</a:t>
            </a:fld>
            <a:r>
              <a:rPr lang="es-CO" altLang="en-US"/>
              <a:t> </a:t>
            </a:r>
            <a:fld id="{BC6DCCAE-711E-4958-9E73-C44922892349}" type="slidenum">
              <a:rPr lang="es-CO" altLang="en-US"/>
              <a:pPr/>
              <a:t>17</a:t>
            </a:fld>
            <a:endParaRPr lang="es-CO" altLang="en-US"/>
          </a:p>
        </p:txBody>
      </p:sp>
      <p:sp>
        <p:nvSpPr>
          <p:cNvPr id="768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BEFDF6-74C2-451C-9B85-D9DB736A256E}" type="slidenum">
              <a:rPr lang="es-CO" altLang="en-US"/>
              <a:pPr/>
              <a:t>18</a:t>
            </a:fld>
            <a:r>
              <a:rPr lang="es-CO" altLang="en-US"/>
              <a:t> </a:t>
            </a:r>
            <a:fld id="{538BAA56-FD45-4C43-B5B3-5D49CDC2F5E7}" type="slidenum">
              <a:rPr lang="es-CO" altLang="en-US"/>
              <a:pPr/>
              <a:t>18</a:t>
            </a:fld>
            <a:r>
              <a:rPr lang="es-CO" altLang="en-US"/>
              <a:t> </a:t>
            </a:r>
            <a:fld id="{7BA0EF40-5687-4F52-84C9-D1DF949711A0}" type="slidenum">
              <a:rPr lang="es-CO" altLang="en-US"/>
              <a:pPr/>
              <a:t>18</a:t>
            </a:fld>
            <a:r>
              <a:rPr lang="es-CO" altLang="en-US"/>
              <a:t> </a:t>
            </a:r>
            <a:fld id="{FD9F2A61-5F26-49FA-8BE5-3C07B82312FB}" type="slidenum">
              <a:rPr lang="es-CO" altLang="en-US"/>
              <a:pPr/>
              <a:t>18</a:t>
            </a:fld>
            <a:r>
              <a:rPr lang="es-CO" altLang="en-US"/>
              <a:t> </a:t>
            </a:r>
            <a:fld id="{3B585FFE-ECD7-47C8-A39F-8AC55C9AA005}" type="slidenum">
              <a:rPr lang="es-CO" altLang="en-US"/>
              <a:pPr/>
              <a:t>18</a:t>
            </a:fld>
            <a:endParaRPr lang="es-CO" altLang="en-US"/>
          </a:p>
        </p:txBody>
      </p:sp>
      <p:sp>
        <p:nvSpPr>
          <p:cNvPr id="778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DD20E9-21EB-452E-8598-FCDF4BFA08BA}" type="slidenum">
              <a:rPr lang="es-CO" altLang="en-US"/>
              <a:pPr/>
              <a:t>19</a:t>
            </a:fld>
            <a:r>
              <a:rPr lang="es-CO" altLang="en-US"/>
              <a:t> </a:t>
            </a:r>
            <a:fld id="{B1015084-AA0D-47A1-A41D-B040E2CEB684}" type="slidenum">
              <a:rPr lang="es-CO" altLang="en-US"/>
              <a:pPr/>
              <a:t>19</a:t>
            </a:fld>
            <a:r>
              <a:rPr lang="es-CO" altLang="en-US"/>
              <a:t> </a:t>
            </a:r>
            <a:fld id="{5809327F-4F77-4A78-8423-2254D2A2132A}" type="slidenum">
              <a:rPr lang="es-CO" altLang="en-US"/>
              <a:pPr/>
              <a:t>19</a:t>
            </a:fld>
            <a:r>
              <a:rPr lang="es-CO" altLang="en-US"/>
              <a:t> </a:t>
            </a:r>
            <a:fld id="{62966097-43F4-4144-BBE8-291D4C123122}" type="slidenum">
              <a:rPr lang="es-CO" altLang="en-US"/>
              <a:pPr/>
              <a:t>19</a:t>
            </a:fld>
            <a:r>
              <a:rPr lang="es-CO" altLang="en-US"/>
              <a:t> </a:t>
            </a:r>
            <a:fld id="{A4F77679-B7DC-4E85-81A1-4F0045CEBBD4}" type="slidenum">
              <a:rPr lang="es-CO" altLang="en-US"/>
              <a:pPr/>
              <a:t>19</a:t>
            </a:fld>
            <a:endParaRPr lang="es-CO" altLang="en-US"/>
          </a:p>
        </p:txBody>
      </p:sp>
      <p:sp>
        <p:nvSpPr>
          <p:cNvPr id="788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EF9FA1-8AD0-401C-A974-1ADF9B3E335F}" type="slidenum">
              <a:rPr lang="es-CO" altLang="en-US"/>
              <a:pPr/>
              <a:t>2</a:t>
            </a:fld>
            <a:r>
              <a:rPr lang="es-CO" altLang="en-US"/>
              <a:t> </a:t>
            </a:r>
            <a:fld id="{11F64146-28CE-4A05-AA81-411AB2A3EF6B}" type="slidenum">
              <a:rPr lang="es-CO" altLang="en-US"/>
              <a:pPr/>
              <a:t>2</a:t>
            </a:fld>
            <a:r>
              <a:rPr lang="es-CO" altLang="en-US"/>
              <a:t> </a:t>
            </a:r>
            <a:fld id="{AEF01008-B560-4BB4-AEED-CD01175EE2E0}" type="slidenum">
              <a:rPr lang="es-CO" altLang="en-US"/>
              <a:pPr/>
              <a:t>2</a:t>
            </a:fld>
            <a:r>
              <a:rPr lang="es-CO" altLang="en-US"/>
              <a:t> </a:t>
            </a:r>
            <a:fld id="{B63135D3-B938-47FA-BBE4-122CA9AF9C14}" type="slidenum">
              <a:rPr lang="es-CO" altLang="en-US"/>
              <a:pPr/>
              <a:t>2</a:t>
            </a:fld>
            <a:r>
              <a:rPr lang="es-CO" altLang="en-US"/>
              <a:t> </a:t>
            </a:r>
            <a:fld id="{6C07F422-5CF1-4F06-BFA5-75189F5E78FD}" type="slidenum">
              <a:rPr lang="es-CO" altLang="en-US"/>
              <a:pPr/>
              <a:t>2</a:t>
            </a:fld>
            <a:endParaRPr lang="es-CO" altLang="en-US"/>
          </a:p>
        </p:txBody>
      </p:sp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C4881FC-6CD7-4A07-BE28-24C8F455BCEC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2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AF09808F-673E-4EA3-8AD2-AF768BB6F2F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283BA31-7C56-42B7-8599-4D237369986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BD78EB7-A0F4-438B-B89F-5B34C43F258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B304131-2726-4FAF-A787-D474EBCB90A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451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CCCD9B-BE50-43DC-BC1B-5BE4590C801F}" type="slidenum">
              <a:rPr lang="es-CO" altLang="en-US"/>
              <a:pPr/>
              <a:t>20</a:t>
            </a:fld>
            <a:r>
              <a:rPr lang="es-CO" altLang="en-US"/>
              <a:t> </a:t>
            </a:r>
            <a:fld id="{F73F6A8C-E14C-4259-9E25-13FB2BDEE1F9}" type="slidenum">
              <a:rPr lang="es-CO" altLang="en-US"/>
              <a:pPr/>
              <a:t>20</a:t>
            </a:fld>
            <a:r>
              <a:rPr lang="es-CO" altLang="en-US"/>
              <a:t> </a:t>
            </a:r>
            <a:fld id="{CFCB1DFC-E2E2-4F99-BC2B-335694FED12F}" type="slidenum">
              <a:rPr lang="es-CO" altLang="en-US"/>
              <a:pPr/>
              <a:t>20</a:t>
            </a:fld>
            <a:r>
              <a:rPr lang="es-CO" altLang="en-US"/>
              <a:t> </a:t>
            </a:r>
            <a:fld id="{2DC2E80A-7252-47A8-BE9C-2409BEBFF8E5}" type="slidenum">
              <a:rPr lang="es-CO" altLang="en-US"/>
              <a:pPr/>
              <a:t>20</a:t>
            </a:fld>
            <a:r>
              <a:rPr lang="es-CO" altLang="en-US"/>
              <a:t> </a:t>
            </a:r>
            <a:fld id="{6C68A194-4E2F-4744-86D4-2F380B627E06}" type="slidenum">
              <a:rPr lang="es-CO" altLang="en-US"/>
              <a:pPr/>
              <a:t>20</a:t>
            </a:fld>
            <a:endParaRPr lang="es-CO" altLang="en-US"/>
          </a:p>
        </p:txBody>
      </p:sp>
      <p:sp>
        <p:nvSpPr>
          <p:cNvPr id="798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9A87B98-C0A4-48B3-8A39-048B1A084ABE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20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D44E3C6D-A3BD-4E46-9C26-9487CE7745D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679FCC9-8EF0-4849-A210-3E4075E72D2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568CC5C8-FB73-4A8F-91DB-8C1BCA3EC96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64CFA20-8769-42A9-82F5-D7A6FB0C145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20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423317-6208-4EAC-9AFE-0BC7C1468403}" type="slidenum">
              <a:rPr lang="es-CO" altLang="en-US"/>
              <a:pPr/>
              <a:t>21</a:t>
            </a:fld>
            <a:r>
              <a:rPr lang="es-CO" altLang="en-US"/>
              <a:t> </a:t>
            </a:r>
            <a:fld id="{E74FD9E5-2EA9-48C3-97B6-6DC4DF6A2C5C}" type="slidenum">
              <a:rPr lang="es-CO" altLang="en-US"/>
              <a:pPr/>
              <a:t>21</a:t>
            </a:fld>
            <a:r>
              <a:rPr lang="es-CO" altLang="en-US"/>
              <a:t> </a:t>
            </a:r>
            <a:fld id="{F2589F70-5B3E-45E2-B570-EA5A516AEB09}" type="slidenum">
              <a:rPr lang="es-CO" altLang="en-US"/>
              <a:pPr/>
              <a:t>21</a:t>
            </a:fld>
            <a:r>
              <a:rPr lang="es-CO" altLang="en-US"/>
              <a:t> </a:t>
            </a:r>
            <a:fld id="{D779AE67-6A24-4609-B0B0-3254FB42A958}" type="slidenum">
              <a:rPr lang="es-CO" altLang="en-US"/>
              <a:pPr/>
              <a:t>21</a:t>
            </a:fld>
            <a:r>
              <a:rPr lang="es-CO" altLang="en-US"/>
              <a:t> </a:t>
            </a:r>
            <a:fld id="{97F41F79-7D91-4335-9195-7DB5251F1256}" type="slidenum">
              <a:rPr lang="es-CO" altLang="en-US"/>
              <a:pPr/>
              <a:t>21</a:t>
            </a:fld>
            <a:endParaRPr lang="es-CO" altLang="en-US"/>
          </a:p>
        </p:txBody>
      </p:sp>
      <p:sp>
        <p:nvSpPr>
          <p:cNvPr id="808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756F2A9-61EA-4A03-8859-D4EF1BF79753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21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0E18A02C-992D-419D-BC6C-11B3223FA6F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CC46C846-63AF-427C-BD5A-D81393B843C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1A9902D1-712B-4C5D-9E15-3976309B0022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D263C48-271C-4F85-ABAD-E15BF2AE264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21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64E6A7-714E-47AB-92A4-A9B97F15F5FB}" type="slidenum">
              <a:rPr lang="es-CO" altLang="en-US"/>
              <a:pPr/>
              <a:t>22</a:t>
            </a:fld>
            <a:r>
              <a:rPr lang="es-CO" altLang="en-US"/>
              <a:t> </a:t>
            </a:r>
            <a:fld id="{35ED56EA-6459-41D9-B353-F759E9005B76}" type="slidenum">
              <a:rPr lang="es-CO" altLang="en-US"/>
              <a:pPr/>
              <a:t>22</a:t>
            </a:fld>
            <a:r>
              <a:rPr lang="es-CO" altLang="en-US"/>
              <a:t> </a:t>
            </a:r>
            <a:fld id="{FB4FF8B0-8D16-40AC-9078-9E07B764E81B}" type="slidenum">
              <a:rPr lang="es-CO" altLang="en-US"/>
              <a:pPr/>
              <a:t>22</a:t>
            </a:fld>
            <a:r>
              <a:rPr lang="es-CO" altLang="en-US"/>
              <a:t> </a:t>
            </a:r>
            <a:fld id="{A0C38845-283B-4E3C-9E56-CBFD3B8E0938}" type="slidenum">
              <a:rPr lang="es-CO" altLang="en-US"/>
              <a:pPr/>
              <a:t>22</a:t>
            </a:fld>
            <a:r>
              <a:rPr lang="es-CO" altLang="en-US"/>
              <a:t> </a:t>
            </a:r>
            <a:fld id="{1F788456-F6B4-4AD7-A6C8-75D55E859BE4}" type="slidenum">
              <a:rPr lang="es-CO" altLang="en-US"/>
              <a:pPr/>
              <a:t>22</a:t>
            </a:fld>
            <a:endParaRPr lang="es-CO" altLang="en-US"/>
          </a:p>
        </p:txBody>
      </p:sp>
      <p:sp>
        <p:nvSpPr>
          <p:cNvPr id="819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384915-6819-40E6-8FC2-B01BD2D5161C}" type="slidenum">
              <a:rPr lang="es-CO" altLang="en-US"/>
              <a:pPr/>
              <a:t>23</a:t>
            </a:fld>
            <a:r>
              <a:rPr lang="es-CO" altLang="en-US"/>
              <a:t> </a:t>
            </a:r>
            <a:fld id="{71BDE04F-00AF-4375-AD9E-F7FBCC65B839}" type="slidenum">
              <a:rPr lang="es-CO" altLang="en-US"/>
              <a:pPr/>
              <a:t>23</a:t>
            </a:fld>
            <a:r>
              <a:rPr lang="es-CO" altLang="en-US"/>
              <a:t> </a:t>
            </a:r>
            <a:fld id="{3C24F1D8-60E2-4997-B462-E64A4DCB92E4}" type="slidenum">
              <a:rPr lang="es-CO" altLang="en-US"/>
              <a:pPr/>
              <a:t>23</a:t>
            </a:fld>
            <a:r>
              <a:rPr lang="es-CO" altLang="en-US"/>
              <a:t> </a:t>
            </a:r>
            <a:fld id="{B24479BF-D7BB-48C0-9E53-1CEE289356B3}" type="slidenum">
              <a:rPr lang="es-CO" altLang="en-US"/>
              <a:pPr/>
              <a:t>23</a:t>
            </a:fld>
            <a:r>
              <a:rPr lang="es-CO" altLang="en-US"/>
              <a:t> </a:t>
            </a:r>
            <a:fld id="{79C213EC-CD3E-4963-8433-5E0A55B87B09}" type="slidenum">
              <a:rPr lang="es-CO" altLang="en-US"/>
              <a:pPr/>
              <a:t>23</a:t>
            </a:fld>
            <a:endParaRPr lang="es-CO" altLang="en-US"/>
          </a:p>
        </p:txBody>
      </p:sp>
      <p:sp>
        <p:nvSpPr>
          <p:cNvPr id="829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A51BE2-69FF-48E5-9101-2D0EEA5C69AB}" type="slidenum">
              <a:rPr lang="es-CO" altLang="en-US"/>
              <a:pPr/>
              <a:t>24</a:t>
            </a:fld>
            <a:r>
              <a:rPr lang="es-CO" altLang="en-US"/>
              <a:t> </a:t>
            </a:r>
            <a:fld id="{18820A3A-DDF1-4D26-93AF-0B7468141A63}" type="slidenum">
              <a:rPr lang="es-CO" altLang="en-US"/>
              <a:pPr/>
              <a:t>24</a:t>
            </a:fld>
            <a:r>
              <a:rPr lang="es-CO" altLang="en-US"/>
              <a:t> </a:t>
            </a:r>
            <a:fld id="{35B3380C-90D2-4CF0-B12C-673D0932B0E1}" type="slidenum">
              <a:rPr lang="es-CO" altLang="en-US"/>
              <a:pPr/>
              <a:t>24</a:t>
            </a:fld>
            <a:r>
              <a:rPr lang="es-CO" altLang="en-US"/>
              <a:t> </a:t>
            </a:r>
            <a:fld id="{CB9BC7A1-EEDB-442E-AAAB-1ED8055BA2F1}" type="slidenum">
              <a:rPr lang="es-CO" altLang="en-US"/>
              <a:pPr/>
              <a:t>24</a:t>
            </a:fld>
            <a:r>
              <a:rPr lang="es-CO" altLang="en-US"/>
              <a:t> </a:t>
            </a:r>
            <a:fld id="{69EC7B9D-AEEA-4131-8901-0A76BDC45F6D}" type="slidenum">
              <a:rPr lang="es-CO" altLang="en-US"/>
              <a:pPr/>
              <a:t>24</a:t>
            </a:fld>
            <a:endParaRPr lang="es-CO" altLang="en-US"/>
          </a:p>
        </p:txBody>
      </p:sp>
      <p:sp>
        <p:nvSpPr>
          <p:cNvPr id="839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ED6F95-17F8-449A-9A10-3FCAED04FA29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24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BF5327AE-E2E8-4679-8214-F2DB5DB41FA4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65E65EDD-1F35-4955-9B91-104DBCC8F88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B2F64EA-C76A-4C23-AB1A-7F91A412B9F4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EECBE8F-37C8-4766-809B-80085DB505F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24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0770A1-25FA-447E-A32C-FEA303F6E6FF}" type="slidenum">
              <a:rPr lang="es-CO" altLang="en-US"/>
              <a:pPr/>
              <a:t>25</a:t>
            </a:fld>
            <a:r>
              <a:rPr lang="es-CO" altLang="en-US"/>
              <a:t> </a:t>
            </a:r>
            <a:fld id="{36F2D008-CB42-4087-BB9C-C76F220AFF76}" type="slidenum">
              <a:rPr lang="es-CO" altLang="en-US"/>
              <a:pPr/>
              <a:t>25</a:t>
            </a:fld>
            <a:r>
              <a:rPr lang="es-CO" altLang="en-US"/>
              <a:t> </a:t>
            </a:r>
            <a:fld id="{235BF655-B069-4839-A523-9E10229D499E}" type="slidenum">
              <a:rPr lang="es-CO" altLang="en-US"/>
              <a:pPr/>
              <a:t>25</a:t>
            </a:fld>
            <a:r>
              <a:rPr lang="es-CO" altLang="en-US"/>
              <a:t> </a:t>
            </a:r>
            <a:fld id="{C6B72F0F-798D-4370-AD1F-8C2AECE76CB5}" type="slidenum">
              <a:rPr lang="es-CO" altLang="en-US"/>
              <a:pPr/>
              <a:t>25</a:t>
            </a:fld>
            <a:r>
              <a:rPr lang="es-CO" altLang="en-US"/>
              <a:t> </a:t>
            </a:r>
            <a:fld id="{12F5806A-70F7-41C9-A284-0203E866E35C}" type="slidenum">
              <a:rPr lang="es-CO" altLang="en-US"/>
              <a:pPr/>
              <a:t>25</a:t>
            </a:fld>
            <a:endParaRPr lang="es-CO" altLang="en-US"/>
          </a:p>
        </p:txBody>
      </p:sp>
      <p:sp>
        <p:nvSpPr>
          <p:cNvPr id="849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BD9ADC-2F17-4709-AEA1-8F7788BCE920}" type="slidenum">
              <a:rPr lang="es-CO" altLang="en-US"/>
              <a:pPr/>
              <a:t>26</a:t>
            </a:fld>
            <a:r>
              <a:rPr lang="es-CO" altLang="en-US"/>
              <a:t> </a:t>
            </a:r>
            <a:fld id="{C09A3C9C-4FAB-480B-9CF7-D7B823C58668}" type="slidenum">
              <a:rPr lang="es-CO" altLang="en-US"/>
              <a:pPr/>
              <a:t>26</a:t>
            </a:fld>
            <a:r>
              <a:rPr lang="es-CO" altLang="en-US"/>
              <a:t> </a:t>
            </a:r>
            <a:fld id="{7703B7F5-81B4-4504-A428-73DC59BD59DA}" type="slidenum">
              <a:rPr lang="es-CO" altLang="en-US"/>
              <a:pPr/>
              <a:t>26</a:t>
            </a:fld>
            <a:r>
              <a:rPr lang="es-CO" altLang="en-US"/>
              <a:t> </a:t>
            </a:r>
            <a:fld id="{BDD8889D-3C5B-481F-A4FD-A34FC2CFB2EE}" type="slidenum">
              <a:rPr lang="es-CO" altLang="en-US"/>
              <a:pPr/>
              <a:t>26</a:t>
            </a:fld>
            <a:r>
              <a:rPr lang="es-CO" altLang="en-US"/>
              <a:t> </a:t>
            </a:r>
            <a:fld id="{8C147277-E0D7-434A-85F9-58006AF76AF8}" type="slidenum">
              <a:rPr lang="es-CO" altLang="en-US"/>
              <a:pPr/>
              <a:t>26</a:t>
            </a:fld>
            <a:endParaRPr lang="es-CO" altLang="en-US"/>
          </a:p>
        </p:txBody>
      </p:sp>
      <p:sp>
        <p:nvSpPr>
          <p:cNvPr id="860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5B26FB-3D96-4AD5-AA7E-D6D7A21AFD0C}" type="slidenum">
              <a:rPr lang="es-CO" altLang="en-US"/>
              <a:pPr/>
              <a:t>27</a:t>
            </a:fld>
            <a:r>
              <a:rPr lang="es-CO" altLang="en-US"/>
              <a:t> </a:t>
            </a:r>
            <a:fld id="{98F5BF03-9EE6-40AB-A9A4-EB2BD6FCC94F}" type="slidenum">
              <a:rPr lang="es-CO" altLang="en-US"/>
              <a:pPr/>
              <a:t>27</a:t>
            </a:fld>
            <a:r>
              <a:rPr lang="es-CO" altLang="en-US"/>
              <a:t> </a:t>
            </a:r>
            <a:fld id="{3ACB10B1-39BD-4540-8C5D-CB0E15994B68}" type="slidenum">
              <a:rPr lang="es-CO" altLang="en-US"/>
              <a:pPr/>
              <a:t>27</a:t>
            </a:fld>
            <a:r>
              <a:rPr lang="es-CO" altLang="en-US"/>
              <a:t> </a:t>
            </a:r>
            <a:fld id="{C552A98E-38C0-4608-89F2-8953750563E3}" type="slidenum">
              <a:rPr lang="es-CO" altLang="en-US"/>
              <a:pPr/>
              <a:t>27</a:t>
            </a:fld>
            <a:r>
              <a:rPr lang="es-CO" altLang="en-US"/>
              <a:t> </a:t>
            </a:r>
            <a:fld id="{EE407591-6EBE-492B-AE6B-5D60B2CE17DB}" type="slidenum">
              <a:rPr lang="es-CO" altLang="en-US"/>
              <a:pPr/>
              <a:t>27</a:t>
            </a:fld>
            <a:endParaRPr lang="es-CO" altLang="en-US"/>
          </a:p>
        </p:txBody>
      </p:sp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73B1A82-4AD6-4053-AB80-BC91431B2200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27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E6480833-54AA-40F5-9688-FA33606DF06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4E3C491-7BD7-4AC0-891C-77E77B2F27C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1E23CB67-CAEF-4F69-A600-4A976AA6087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B954A5A-53C5-46FC-BDB8-7E50A79406C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27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8704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38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1C95AD-1797-4121-AF32-08DE6C6CE32C}" type="slidenum">
              <a:rPr lang="es-CO" altLang="en-US"/>
              <a:pPr/>
              <a:t>28</a:t>
            </a:fld>
            <a:r>
              <a:rPr lang="es-CO" altLang="en-US"/>
              <a:t> </a:t>
            </a:r>
            <a:fld id="{54B7829C-4E1C-4C14-84EF-08CD19277CE8}" type="slidenum">
              <a:rPr lang="es-CO" altLang="en-US"/>
              <a:pPr/>
              <a:t>28</a:t>
            </a:fld>
            <a:r>
              <a:rPr lang="es-CO" altLang="en-US"/>
              <a:t> </a:t>
            </a:r>
            <a:fld id="{A4390673-EFF7-461D-8F7F-243CC948E816}" type="slidenum">
              <a:rPr lang="es-CO" altLang="en-US"/>
              <a:pPr/>
              <a:t>28</a:t>
            </a:fld>
            <a:r>
              <a:rPr lang="es-CO" altLang="en-US"/>
              <a:t> </a:t>
            </a:r>
            <a:fld id="{C871D0FF-91E8-43ED-A81A-7B11D2DAC585}" type="slidenum">
              <a:rPr lang="es-CO" altLang="en-US"/>
              <a:pPr/>
              <a:t>28</a:t>
            </a:fld>
            <a:r>
              <a:rPr lang="es-CO" altLang="en-US"/>
              <a:t> </a:t>
            </a:r>
            <a:fld id="{CE30A8DB-F593-42FD-A70A-9DF95F44E231}" type="slidenum">
              <a:rPr lang="es-CO" altLang="en-US"/>
              <a:pPr/>
              <a:t>28</a:t>
            </a:fld>
            <a:endParaRPr lang="es-CO" altLang="en-US"/>
          </a:p>
        </p:txBody>
      </p:sp>
      <p:sp>
        <p:nvSpPr>
          <p:cNvPr id="880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E9CFDC-15A8-4519-8E53-457198909207}" type="slidenum">
              <a:rPr lang="es-CO" altLang="en-US"/>
              <a:pPr/>
              <a:t>29</a:t>
            </a:fld>
            <a:r>
              <a:rPr lang="es-CO" altLang="en-US"/>
              <a:t> </a:t>
            </a:r>
            <a:fld id="{FB36EDC0-0242-48B8-9BBA-88E99B783883}" type="slidenum">
              <a:rPr lang="es-CO" altLang="en-US"/>
              <a:pPr/>
              <a:t>29</a:t>
            </a:fld>
            <a:r>
              <a:rPr lang="es-CO" altLang="en-US"/>
              <a:t> </a:t>
            </a:r>
            <a:fld id="{B347FEF6-8DD5-47D8-AD3F-46672D22D578}" type="slidenum">
              <a:rPr lang="es-CO" altLang="en-US"/>
              <a:pPr/>
              <a:t>29</a:t>
            </a:fld>
            <a:r>
              <a:rPr lang="es-CO" altLang="en-US"/>
              <a:t> </a:t>
            </a:r>
            <a:fld id="{B06E5357-3C55-42A8-8DBC-9739087218C8}" type="slidenum">
              <a:rPr lang="es-CO" altLang="en-US"/>
              <a:pPr/>
              <a:t>29</a:t>
            </a:fld>
            <a:r>
              <a:rPr lang="es-CO" altLang="en-US"/>
              <a:t> </a:t>
            </a:r>
            <a:fld id="{F6DDA3A0-9200-4BA2-ABF9-D06C028175D2}" type="slidenum">
              <a:rPr lang="es-CO" altLang="en-US"/>
              <a:pPr/>
              <a:t>29</a:t>
            </a:fld>
            <a:endParaRPr lang="es-CO" altLang="en-US"/>
          </a:p>
        </p:txBody>
      </p:sp>
      <p:sp>
        <p:nvSpPr>
          <p:cNvPr id="890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EF9FA1-8AD0-401C-A974-1ADF9B3E335F}" type="slidenum">
              <a:rPr lang="es-CO" altLang="en-US"/>
              <a:pPr/>
              <a:t>3</a:t>
            </a:fld>
            <a:r>
              <a:rPr lang="es-CO" altLang="en-US"/>
              <a:t> </a:t>
            </a:r>
            <a:fld id="{11F64146-28CE-4A05-AA81-411AB2A3EF6B}" type="slidenum">
              <a:rPr lang="es-CO" altLang="en-US"/>
              <a:pPr/>
              <a:t>3</a:t>
            </a:fld>
            <a:r>
              <a:rPr lang="es-CO" altLang="en-US"/>
              <a:t> </a:t>
            </a:r>
            <a:fld id="{AEF01008-B560-4BB4-AEED-CD01175EE2E0}" type="slidenum">
              <a:rPr lang="es-CO" altLang="en-US"/>
              <a:pPr/>
              <a:t>3</a:t>
            </a:fld>
            <a:r>
              <a:rPr lang="es-CO" altLang="en-US"/>
              <a:t> </a:t>
            </a:r>
            <a:fld id="{B63135D3-B938-47FA-BBE4-122CA9AF9C14}" type="slidenum">
              <a:rPr lang="es-CO" altLang="en-US"/>
              <a:pPr/>
              <a:t>3</a:t>
            </a:fld>
            <a:r>
              <a:rPr lang="es-CO" altLang="en-US"/>
              <a:t> </a:t>
            </a:r>
            <a:fld id="{6C07F422-5CF1-4F06-BFA5-75189F5E78FD}" type="slidenum">
              <a:rPr lang="es-CO" altLang="en-US"/>
              <a:pPr/>
              <a:t>3</a:t>
            </a:fld>
            <a:endParaRPr lang="es-CO" altLang="en-US"/>
          </a:p>
        </p:txBody>
      </p:sp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C4881FC-6CD7-4A07-BE28-24C8F455BCEC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3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AF09808F-673E-4EA3-8AD2-AF768BB6F2F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283BA31-7C56-42B7-8599-4D237369986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BD78EB7-A0F4-438B-B89F-5B34C43F258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B304131-2726-4FAF-A787-D474EBCB90A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451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C018A6-C6F3-49D0-961E-0DA3AD6B6216}" type="slidenum">
              <a:rPr lang="es-CO" altLang="en-US"/>
              <a:pPr/>
              <a:t>30</a:t>
            </a:fld>
            <a:r>
              <a:rPr lang="es-CO" altLang="en-US"/>
              <a:t> </a:t>
            </a:r>
            <a:fld id="{3F2318C3-0250-41CF-8F42-24CA39CF26E1}" type="slidenum">
              <a:rPr lang="es-CO" altLang="en-US"/>
              <a:pPr/>
              <a:t>30</a:t>
            </a:fld>
            <a:r>
              <a:rPr lang="es-CO" altLang="en-US"/>
              <a:t> </a:t>
            </a:r>
            <a:fld id="{6D1E8154-7B59-4E7A-A7BE-29E0FBA049A7}" type="slidenum">
              <a:rPr lang="es-CO" altLang="en-US"/>
              <a:pPr/>
              <a:t>30</a:t>
            </a:fld>
            <a:r>
              <a:rPr lang="es-CO" altLang="en-US"/>
              <a:t> </a:t>
            </a:r>
            <a:fld id="{C518F1EC-D40F-4A74-8BBF-82634FD3A159}" type="slidenum">
              <a:rPr lang="es-CO" altLang="en-US"/>
              <a:pPr/>
              <a:t>30</a:t>
            </a:fld>
            <a:r>
              <a:rPr lang="es-CO" altLang="en-US"/>
              <a:t> </a:t>
            </a:r>
            <a:fld id="{AD9E3D68-A7FD-4231-9A27-FA63DA445826}" type="slidenum">
              <a:rPr lang="es-CO" altLang="en-US"/>
              <a:pPr/>
              <a:t>30</a:t>
            </a:fld>
            <a:endParaRPr lang="es-CO" altLang="en-US"/>
          </a:p>
        </p:txBody>
      </p:sp>
      <p:sp>
        <p:nvSpPr>
          <p:cNvPr id="901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95FE05-D1A1-4468-97D4-9F266A5305B4}" type="slidenum">
              <a:rPr lang="es-CO" altLang="en-US"/>
              <a:pPr/>
              <a:t>31</a:t>
            </a:fld>
            <a:r>
              <a:rPr lang="es-CO" altLang="en-US"/>
              <a:t> </a:t>
            </a:r>
            <a:fld id="{A8FCD4E1-B4A4-418D-8624-7EE0D76D66A9}" type="slidenum">
              <a:rPr lang="es-CO" altLang="en-US"/>
              <a:pPr/>
              <a:t>31</a:t>
            </a:fld>
            <a:r>
              <a:rPr lang="es-CO" altLang="en-US"/>
              <a:t> </a:t>
            </a:r>
            <a:fld id="{7B1393ED-F36E-4FB4-BD85-920E995464CA}" type="slidenum">
              <a:rPr lang="es-CO" altLang="en-US"/>
              <a:pPr/>
              <a:t>31</a:t>
            </a:fld>
            <a:r>
              <a:rPr lang="es-CO" altLang="en-US"/>
              <a:t> </a:t>
            </a:r>
            <a:fld id="{21F2D761-A97C-4439-A10F-5CF1B16A7C97}" type="slidenum">
              <a:rPr lang="es-CO" altLang="en-US"/>
              <a:pPr/>
              <a:t>31</a:t>
            </a:fld>
            <a:r>
              <a:rPr lang="es-CO" altLang="en-US"/>
              <a:t> </a:t>
            </a:r>
            <a:fld id="{9874CA70-0F51-4962-8DE4-C83FB431998F}" type="slidenum">
              <a:rPr lang="es-CO" altLang="en-US"/>
              <a:pPr/>
              <a:t>31</a:t>
            </a:fld>
            <a:endParaRPr lang="es-CO" altLang="en-US"/>
          </a:p>
        </p:txBody>
      </p:sp>
      <p:sp>
        <p:nvSpPr>
          <p:cNvPr id="911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0332A06-CFA4-485B-ADE7-90E91A1EA177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31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BDF0C46D-A0D0-48DA-BBA8-0A2AD92D1CF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8BFCDBC9-9DC3-4466-B273-AA8EDDC0E82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95218B7-DDB5-404E-9C13-0349D759D3A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BF89EA4-4D9E-405A-BF7C-E9516AFBAC7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31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144FC9-73BE-4EB5-B744-9A431D0E74A1}" type="slidenum">
              <a:rPr lang="es-CO" altLang="en-US"/>
              <a:pPr/>
              <a:t>32</a:t>
            </a:fld>
            <a:r>
              <a:rPr lang="es-CO" altLang="en-US"/>
              <a:t> </a:t>
            </a:r>
            <a:fld id="{8734EAB1-B7C5-418D-B827-6D8FE7DEDB31}" type="slidenum">
              <a:rPr lang="es-CO" altLang="en-US"/>
              <a:pPr/>
              <a:t>32</a:t>
            </a:fld>
            <a:r>
              <a:rPr lang="es-CO" altLang="en-US"/>
              <a:t> </a:t>
            </a:r>
            <a:fld id="{85AA2794-5836-413C-80B7-E7697B15EB32}" type="slidenum">
              <a:rPr lang="es-CO" altLang="en-US"/>
              <a:pPr/>
              <a:t>32</a:t>
            </a:fld>
            <a:r>
              <a:rPr lang="es-CO" altLang="en-US"/>
              <a:t> </a:t>
            </a:r>
            <a:fld id="{FED5008C-24D5-4960-A826-2DE20C010582}" type="slidenum">
              <a:rPr lang="es-CO" altLang="en-US"/>
              <a:pPr/>
              <a:t>32</a:t>
            </a:fld>
            <a:r>
              <a:rPr lang="es-CO" altLang="en-US"/>
              <a:t> </a:t>
            </a:r>
            <a:fld id="{0BF6A071-ED4C-4316-8F62-83B063E7817A}" type="slidenum">
              <a:rPr lang="es-CO" altLang="en-US"/>
              <a:pPr/>
              <a:t>32</a:t>
            </a:fld>
            <a:endParaRPr lang="es-CO" altLang="en-US"/>
          </a:p>
        </p:txBody>
      </p:sp>
      <p:sp>
        <p:nvSpPr>
          <p:cNvPr id="921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F028FE-E46F-41C1-865F-5CA90DC0224A}" type="slidenum">
              <a:rPr lang="es-CO" altLang="en-US"/>
              <a:pPr/>
              <a:t>33</a:t>
            </a:fld>
            <a:r>
              <a:rPr lang="es-CO" altLang="en-US"/>
              <a:t> </a:t>
            </a:r>
            <a:fld id="{E70796D0-A7F6-4CC0-B936-3595A1D7DC37}" type="slidenum">
              <a:rPr lang="es-CO" altLang="en-US"/>
              <a:pPr/>
              <a:t>33</a:t>
            </a:fld>
            <a:r>
              <a:rPr lang="es-CO" altLang="en-US"/>
              <a:t> </a:t>
            </a:r>
            <a:fld id="{8122A137-CBA6-4BB8-815E-3775CB7CAAEF}" type="slidenum">
              <a:rPr lang="es-CO" altLang="en-US"/>
              <a:pPr/>
              <a:t>33</a:t>
            </a:fld>
            <a:r>
              <a:rPr lang="es-CO" altLang="en-US"/>
              <a:t> </a:t>
            </a:r>
            <a:fld id="{04FA41BE-142D-4A3F-B663-2D3A47E73DCA}" type="slidenum">
              <a:rPr lang="es-CO" altLang="en-US"/>
              <a:pPr/>
              <a:t>33</a:t>
            </a:fld>
            <a:r>
              <a:rPr lang="es-CO" altLang="en-US"/>
              <a:t> </a:t>
            </a:r>
            <a:fld id="{F945BBB1-4E07-4425-A1E2-41DBE90F591E}" type="slidenum">
              <a:rPr lang="es-CO" altLang="en-US"/>
              <a:pPr/>
              <a:t>33</a:t>
            </a:fld>
            <a:endParaRPr lang="es-CO" altLang="en-US"/>
          </a:p>
        </p:txBody>
      </p:sp>
      <p:sp>
        <p:nvSpPr>
          <p:cNvPr id="931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0EC476-75A9-4AE0-A085-94F85AC0CE99}" type="slidenum">
              <a:rPr lang="es-CO" altLang="en-US"/>
              <a:pPr/>
              <a:t>34</a:t>
            </a:fld>
            <a:r>
              <a:rPr lang="es-CO" altLang="en-US"/>
              <a:t> </a:t>
            </a:r>
            <a:fld id="{F4C7CCB7-BC63-4873-BE37-0BF14D436FE5}" type="slidenum">
              <a:rPr lang="es-CO" altLang="en-US"/>
              <a:pPr/>
              <a:t>34</a:t>
            </a:fld>
            <a:r>
              <a:rPr lang="es-CO" altLang="en-US"/>
              <a:t> </a:t>
            </a:r>
            <a:fld id="{7F2F2556-52F3-4574-B4B5-96746901E5C9}" type="slidenum">
              <a:rPr lang="es-CO" altLang="en-US"/>
              <a:pPr/>
              <a:t>34</a:t>
            </a:fld>
            <a:r>
              <a:rPr lang="es-CO" altLang="en-US"/>
              <a:t> </a:t>
            </a:r>
            <a:fld id="{93B6C36A-47C0-4930-B8D5-0A1351AE5712}" type="slidenum">
              <a:rPr lang="es-CO" altLang="en-US"/>
              <a:pPr/>
              <a:t>34</a:t>
            </a:fld>
            <a:r>
              <a:rPr lang="es-CO" altLang="en-US"/>
              <a:t> </a:t>
            </a:r>
            <a:fld id="{5B56F74A-DDA9-486D-8C8F-824D152E1147}" type="slidenum">
              <a:rPr lang="es-CO" altLang="en-US"/>
              <a:pPr/>
              <a:t>34</a:t>
            </a:fld>
            <a:endParaRPr lang="es-CO" altLang="en-US"/>
          </a:p>
        </p:txBody>
      </p:sp>
      <p:sp>
        <p:nvSpPr>
          <p:cNvPr id="942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FECDCB6-3497-447D-BC7F-E6C5CA667DCF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34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F36AA465-3158-48F3-90DA-6F060198B65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CF1C338D-0277-4233-8FE8-716E6DBD51C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1C762BEA-6AFB-4922-8851-694FA94A83E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6733B71A-1A21-4EBE-BB0B-E20968CA100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34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F94591-DA40-4247-879D-CD9C2EAA595B}" type="slidenum">
              <a:rPr lang="es-CO" altLang="en-US"/>
              <a:pPr/>
              <a:t>35</a:t>
            </a:fld>
            <a:r>
              <a:rPr lang="es-CO" altLang="en-US"/>
              <a:t> </a:t>
            </a:r>
            <a:fld id="{10C18272-AAEA-4FF9-BC1D-1E21FF54277E}" type="slidenum">
              <a:rPr lang="es-CO" altLang="en-US"/>
              <a:pPr/>
              <a:t>35</a:t>
            </a:fld>
            <a:r>
              <a:rPr lang="es-CO" altLang="en-US"/>
              <a:t> </a:t>
            </a:r>
            <a:fld id="{568D3A7F-DC94-4E35-ABBE-F41ECEF2317E}" type="slidenum">
              <a:rPr lang="es-CO" altLang="en-US"/>
              <a:pPr/>
              <a:t>35</a:t>
            </a:fld>
            <a:r>
              <a:rPr lang="es-CO" altLang="en-US"/>
              <a:t> </a:t>
            </a:r>
            <a:fld id="{BDFE06E0-3795-40DC-ACA0-861840630B66}" type="slidenum">
              <a:rPr lang="es-CO" altLang="en-US"/>
              <a:pPr/>
              <a:t>35</a:t>
            </a:fld>
            <a:r>
              <a:rPr lang="es-CO" altLang="en-US"/>
              <a:t> </a:t>
            </a:r>
            <a:fld id="{0555BD0A-1FC7-4D3A-8B46-E79087C4E6E7}" type="slidenum">
              <a:rPr lang="es-CO" altLang="en-US"/>
              <a:pPr/>
              <a:t>35</a:t>
            </a:fld>
            <a:endParaRPr lang="es-CO" altLang="en-US"/>
          </a:p>
        </p:txBody>
      </p:sp>
      <p:sp>
        <p:nvSpPr>
          <p:cNvPr id="952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F94591-DA40-4247-879D-CD9C2EAA595B}" type="slidenum">
              <a:rPr lang="es-CO" altLang="en-US">
                <a:solidFill>
                  <a:prstClr val="black"/>
                </a:solidFill>
              </a:rPr>
              <a:pPr/>
              <a:t>36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10C18272-AAEA-4FF9-BC1D-1E21FF54277E}" type="slidenum">
              <a:rPr lang="es-CO" altLang="en-US">
                <a:solidFill>
                  <a:prstClr val="black"/>
                </a:solidFill>
              </a:rPr>
              <a:pPr/>
              <a:t>36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568D3A7F-DC94-4E35-ABBE-F41ECEF2317E}" type="slidenum">
              <a:rPr lang="es-CO" altLang="en-US">
                <a:solidFill>
                  <a:prstClr val="black"/>
                </a:solidFill>
              </a:rPr>
              <a:pPr/>
              <a:t>36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BDFE06E0-3795-40DC-ACA0-861840630B66}" type="slidenum">
              <a:rPr lang="es-CO" altLang="en-US">
                <a:solidFill>
                  <a:prstClr val="black"/>
                </a:solidFill>
              </a:rPr>
              <a:pPr/>
              <a:t>36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0555BD0A-1FC7-4D3A-8B46-E79087C4E6E7}" type="slidenum">
              <a:rPr lang="es-CO" altLang="en-US">
                <a:solidFill>
                  <a:prstClr val="black"/>
                </a:solidFill>
              </a:rPr>
              <a:pPr/>
              <a:t>36</a:t>
            </a:fld>
            <a:endParaRPr lang="es-CO" altLang="en-US">
              <a:solidFill>
                <a:prstClr val="black"/>
              </a:solidFill>
            </a:endParaRPr>
          </a:p>
        </p:txBody>
      </p:sp>
      <p:sp>
        <p:nvSpPr>
          <p:cNvPr id="952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F94591-DA40-4247-879D-CD9C2EAA595B}" type="slidenum">
              <a:rPr lang="es-CO" altLang="en-US">
                <a:solidFill>
                  <a:prstClr val="black"/>
                </a:solidFill>
              </a:rPr>
              <a:pPr/>
              <a:t>37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10C18272-AAEA-4FF9-BC1D-1E21FF54277E}" type="slidenum">
              <a:rPr lang="es-CO" altLang="en-US">
                <a:solidFill>
                  <a:prstClr val="black"/>
                </a:solidFill>
              </a:rPr>
              <a:pPr/>
              <a:t>37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568D3A7F-DC94-4E35-ABBE-F41ECEF2317E}" type="slidenum">
              <a:rPr lang="es-CO" altLang="en-US">
                <a:solidFill>
                  <a:prstClr val="black"/>
                </a:solidFill>
              </a:rPr>
              <a:pPr/>
              <a:t>37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BDFE06E0-3795-40DC-ACA0-861840630B66}" type="slidenum">
              <a:rPr lang="es-CO" altLang="en-US">
                <a:solidFill>
                  <a:prstClr val="black"/>
                </a:solidFill>
              </a:rPr>
              <a:pPr/>
              <a:t>37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0555BD0A-1FC7-4D3A-8B46-E79087C4E6E7}" type="slidenum">
              <a:rPr lang="es-CO" altLang="en-US">
                <a:solidFill>
                  <a:prstClr val="black"/>
                </a:solidFill>
              </a:rPr>
              <a:pPr/>
              <a:t>37</a:t>
            </a:fld>
            <a:endParaRPr lang="es-CO" altLang="en-US">
              <a:solidFill>
                <a:prstClr val="black"/>
              </a:solidFill>
            </a:endParaRPr>
          </a:p>
        </p:txBody>
      </p:sp>
      <p:sp>
        <p:nvSpPr>
          <p:cNvPr id="952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38E3CE-BCC4-45D7-87CA-1B85AD94C6DF}" type="slidenum">
              <a:rPr lang="es-CO" altLang="en-US"/>
              <a:pPr/>
              <a:t>38</a:t>
            </a:fld>
            <a:r>
              <a:rPr lang="es-CO" altLang="en-US"/>
              <a:t> </a:t>
            </a:r>
            <a:fld id="{9378701B-13A0-4500-B5F7-9212876EA5DA}" type="slidenum">
              <a:rPr lang="es-CO" altLang="en-US"/>
              <a:pPr/>
              <a:t>38</a:t>
            </a:fld>
            <a:r>
              <a:rPr lang="es-CO" altLang="en-US"/>
              <a:t> </a:t>
            </a:r>
            <a:fld id="{01CF767B-E7D1-4A87-AED6-9D3CB90C14E1}" type="slidenum">
              <a:rPr lang="es-CO" altLang="en-US"/>
              <a:pPr/>
              <a:t>38</a:t>
            </a:fld>
            <a:r>
              <a:rPr lang="es-CO" altLang="en-US"/>
              <a:t> </a:t>
            </a:r>
            <a:fld id="{ABBF7403-8E02-4010-ABD6-0B56E16E12B1}" type="slidenum">
              <a:rPr lang="es-CO" altLang="en-US"/>
              <a:pPr/>
              <a:t>38</a:t>
            </a:fld>
            <a:r>
              <a:rPr lang="es-CO" altLang="en-US"/>
              <a:t> </a:t>
            </a:r>
            <a:fld id="{949DF1BD-4E3F-4A97-8975-B9F2F1CA11CA}" type="slidenum">
              <a:rPr lang="es-CO" altLang="en-US"/>
              <a:pPr/>
              <a:t>38</a:t>
            </a:fld>
            <a:endParaRPr lang="es-CO" altLang="en-US"/>
          </a:p>
        </p:txBody>
      </p:sp>
      <p:sp>
        <p:nvSpPr>
          <p:cNvPr id="993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3841783-8CF7-4FE0-B43C-1F5B03C708BA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38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C733B571-D654-4504-AAC7-F936932C21D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AD80C1C-9BED-4E1B-9B49-ED865E3A14E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6DF357A-A55B-4134-946D-4331217399B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E5A6F1C-2E46-4FF2-A698-9D220405657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38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ECC12E-A34E-4805-923B-B5C9E4569AE8}" type="slidenum">
              <a:rPr lang="es-CO" altLang="en-US"/>
              <a:pPr/>
              <a:t>39</a:t>
            </a:fld>
            <a:r>
              <a:rPr lang="es-CO" altLang="en-US"/>
              <a:t> </a:t>
            </a:r>
            <a:fld id="{4FAFF11A-E70D-4786-B71A-D0221FAECB78}" type="slidenum">
              <a:rPr lang="es-CO" altLang="en-US"/>
              <a:pPr/>
              <a:t>39</a:t>
            </a:fld>
            <a:r>
              <a:rPr lang="es-CO" altLang="en-US"/>
              <a:t> </a:t>
            </a:r>
            <a:fld id="{FEEFC0D0-D4BE-463C-B66C-26CD03E748D3}" type="slidenum">
              <a:rPr lang="es-CO" altLang="en-US"/>
              <a:pPr/>
              <a:t>39</a:t>
            </a:fld>
            <a:r>
              <a:rPr lang="es-CO" altLang="en-US"/>
              <a:t> </a:t>
            </a:r>
            <a:fld id="{13853B3C-C8E7-4CB0-B066-EDB943C858AB}" type="slidenum">
              <a:rPr lang="es-CO" altLang="en-US"/>
              <a:pPr/>
              <a:t>39</a:t>
            </a:fld>
            <a:r>
              <a:rPr lang="es-CO" altLang="en-US"/>
              <a:t> </a:t>
            </a:r>
            <a:fld id="{D00CE3E2-802E-4473-BD56-5A0C0841BD5C}" type="slidenum">
              <a:rPr lang="es-CO" altLang="en-US"/>
              <a:pPr/>
              <a:t>39</a:t>
            </a:fld>
            <a:endParaRPr lang="es-CO" alt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7B3407-A1BE-4C22-92E7-D79F4F7A218E}" type="slidenum">
              <a:rPr lang="es-CO" altLang="en-US"/>
              <a:pPr/>
              <a:t>4</a:t>
            </a:fld>
            <a:r>
              <a:rPr lang="es-CO" altLang="en-US"/>
              <a:t> </a:t>
            </a:r>
            <a:fld id="{0BA0ED0F-C32F-4AFE-BEBF-424A01049AD3}" type="slidenum">
              <a:rPr lang="es-CO" altLang="en-US"/>
              <a:pPr/>
              <a:t>4</a:t>
            </a:fld>
            <a:r>
              <a:rPr lang="es-CO" altLang="en-US"/>
              <a:t> </a:t>
            </a:r>
            <a:fld id="{8FC73CEE-640A-44C1-BA8E-E3F09931ABFE}" type="slidenum">
              <a:rPr lang="es-CO" altLang="en-US"/>
              <a:pPr/>
              <a:t>4</a:t>
            </a:fld>
            <a:r>
              <a:rPr lang="es-CO" altLang="en-US"/>
              <a:t> </a:t>
            </a:r>
            <a:fld id="{3F539D14-F40D-4DA1-9AE4-F5EF891F3C47}" type="slidenum">
              <a:rPr lang="es-CO" altLang="en-US"/>
              <a:pPr/>
              <a:t>4</a:t>
            </a:fld>
            <a:r>
              <a:rPr lang="es-CO" altLang="en-US"/>
              <a:t> </a:t>
            </a:r>
            <a:fld id="{07CA0A6C-990A-49AA-BD36-13C2167DD9B2}" type="slidenum">
              <a:rPr lang="es-CO" altLang="en-US"/>
              <a:pPr/>
              <a:t>4</a:t>
            </a:fld>
            <a:endParaRPr lang="es-CO" altLang="en-US"/>
          </a:p>
        </p:txBody>
      </p:sp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DA991BE-1F89-4172-9884-0F3188A8F8F3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4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D03ADC94-28A0-4870-86ED-AACBD8FFF4C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FED299B-AE8D-48A3-BD6F-87C9B738539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F661B7A-8B0F-410A-838D-9834606FF46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ED853B7-3B1D-48C9-9F3D-5687F0A7550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553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ECC12E-A34E-4805-923B-B5C9E4569AE8}" type="slidenum">
              <a:rPr lang="es-CO" altLang="en-US"/>
              <a:pPr/>
              <a:t>40</a:t>
            </a:fld>
            <a:r>
              <a:rPr lang="es-CO" altLang="en-US"/>
              <a:t> </a:t>
            </a:r>
            <a:fld id="{4FAFF11A-E70D-4786-B71A-D0221FAECB78}" type="slidenum">
              <a:rPr lang="es-CO" altLang="en-US"/>
              <a:pPr/>
              <a:t>40</a:t>
            </a:fld>
            <a:r>
              <a:rPr lang="es-CO" altLang="en-US"/>
              <a:t> </a:t>
            </a:r>
            <a:fld id="{FEEFC0D0-D4BE-463C-B66C-26CD03E748D3}" type="slidenum">
              <a:rPr lang="es-CO" altLang="en-US"/>
              <a:pPr/>
              <a:t>40</a:t>
            </a:fld>
            <a:r>
              <a:rPr lang="es-CO" altLang="en-US"/>
              <a:t> </a:t>
            </a:r>
            <a:fld id="{13853B3C-C8E7-4CB0-B066-EDB943C858AB}" type="slidenum">
              <a:rPr lang="es-CO" altLang="en-US"/>
              <a:pPr/>
              <a:t>40</a:t>
            </a:fld>
            <a:r>
              <a:rPr lang="es-CO" altLang="en-US"/>
              <a:t> </a:t>
            </a:r>
            <a:fld id="{D00CE3E2-802E-4473-BD56-5A0C0841BD5C}" type="slidenum">
              <a:rPr lang="es-CO" altLang="en-US"/>
              <a:pPr/>
              <a:t>40</a:t>
            </a:fld>
            <a:endParaRPr lang="es-CO" alt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ECC12E-A34E-4805-923B-B5C9E4569AE8}" type="slidenum">
              <a:rPr lang="es-CO" altLang="en-US"/>
              <a:pPr/>
              <a:t>41</a:t>
            </a:fld>
            <a:r>
              <a:rPr lang="es-CO" altLang="en-US"/>
              <a:t> </a:t>
            </a:r>
            <a:fld id="{4FAFF11A-E70D-4786-B71A-D0221FAECB78}" type="slidenum">
              <a:rPr lang="es-CO" altLang="en-US"/>
              <a:pPr/>
              <a:t>41</a:t>
            </a:fld>
            <a:r>
              <a:rPr lang="es-CO" altLang="en-US"/>
              <a:t> </a:t>
            </a:r>
            <a:fld id="{FEEFC0D0-D4BE-463C-B66C-26CD03E748D3}" type="slidenum">
              <a:rPr lang="es-CO" altLang="en-US"/>
              <a:pPr/>
              <a:t>41</a:t>
            </a:fld>
            <a:r>
              <a:rPr lang="es-CO" altLang="en-US"/>
              <a:t> </a:t>
            </a:r>
            <a:fld id="{13853B3C-C8E7-4CB0-B066-EDB943C858AB}" type="slidenum">
              <a:rPr lang="es-CO" altLang="en-US"/>
              <a:pPr/>
              <a:t>41</a:t>
            </a:fld>
            <a:r>
              <a:rPr lang="es-CO" altLang="en-US"/>
              <a:t> </a:t>
            </a:r>
            <a:fld id="{D00CE3E2-802E-4473-BD56-5A0C0841BD5C}" type="slidenum">
              <a:rPr lang="es-CO" altLang="en-US"/>
              <a:pPr/>
              <a:t>41</a:t>
            </a:fld>
            <a:endParaRPr lang="es-CO" alt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30E740-4B9C-4BF4-8032-5DC34C13DB34}" type="slidenum">
              <a:rPr lang="es-CO" altLang="en-US"/>
              <a:pPr/>
              <a:t>42</a:t>
            </a:fld>
            <a:r>
              <a:rPr lang="es-CO" altLang="en-US"/>
              <a:t> </a:t>
            </a:r>
            <a:fld id="{946A65F9-AE6F-49C1-B177-75D37327BFB3}" type="slidenum">
              <a:rPr lang="es-CO" altLang="en-US"/>
              <a:pPr/>
              <a:t>42</a:t>
            </a:fld>
            <a:r>
              <a:rPr lang="es-CO" altLang="en-US"/>
              <a:t> </a:t>
            </a:r>
            <a:fld id="{B35A7C6D-AC67-43E4-8700-2EC2AA115CE7}" type="slidenum">
              <a:rPr lang="es-CO" altLang="en-US"/>
              <a:pPr/>
              <a:t>42</a:t>
            </a:fld>
            <a:r>
              <a:rPr lang="es-CO" altLang="en-US"/>
              <a:t> </a:t>
            </a:r>
            <a:fld id="{15DB58AF-645F-406A-A41E-A5BF77DC90FD}" type="slidenum">
              <a:rPr lang="es-CO" altLang="en-US"/>
              <a:pPr/>
              <a:t>42</a:t>
            </a:fld>
            <a:r>
              <a:rPr lang="es-CO" altLang="en-US"/>
              <a:t> </a:t>
            </a:r>
            <a:fld id="{746D4926-6258-4CA1-B053-700E7E250986}" type="slidenum">
              <a:rPr lang="es-CO" altLang="en-US"/>
              <a:pPr/>
              <a:t>42</a:t>
            </a:fld>
            <a:endParaRPr lang="es-CO" altLang="en-US"/>
          </a:p>
        </p:txBody>
      </p:sp>
      <p:sp>
        <p:nvSpPr>
          <p:cNvPr id="962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0A98E2-FB22-4D72-BCB7-71F254739D25}" type="slidenum">
              <a:rPr lang="es-CO" altLang="en-US"/>
              <a:pPr/>
              <a:t>43</a:t>
            </a:fld>
            <a:r>
              <a:rPr lang="es-CO" altLang="en-US"/>
              <a:t> </a:t>
            </a:r>
            <a:fld id="{09E38FE0-3CC5-4545-94C5-960D4A7B77AF}" type="slidenum">
              <a:rPr lang="es-CO" altLang="en-US"/>
              <a:pPr/>
              <a:t>43</a:t>
            </a:fld>
            <a:r>
              <a:rPr lang="es-CO" altLang="en-US"/>
              <a:t> </a:t>
            </a:r>
            <a:fld id="{D3E5FFBD-A9FE-41DE-A114-C845689BE2B2}" type="slidenum">
              <a:rPr lang="es-CO" altLang="en-US"/>
              <a:pPr/>
              <a:t>43</a:t>
            </a:fld>
            <a:r>
              <a:rPr lang="es-CO" altLang="en-US"/>
              <a:t> </a:t>
            </a:r>
            <a:fld id="{9767CE03-2827-4862-8CC6-8737A6BC50F6}" type="slidenum">
              <a:rPr lang="es-CO" altLang="en-US"/>
              <a:pPr/>
              <a:t>43</a:t>
            </a:fld>
            <a:r>
              <a:rPr lang="es-CO" altLang="en-US"/>
              <a:t> </a:t>
            </a:r>
            <a:fld id="{5821EA34-9916-4E0C-A973-CE0F53090291}" type="slidenum">
              <a:rPr lang="es-CO" altLang="en-US"/>
              <a:pPr/>
              <a:t>43</a:t>
            </a:fld>
            <a:endParaRPr lang="es-CO" altLang="en-US"/>
          </a:p>
        </p:txBody>
      </p:sp>
      <p:sp>
        <p:nvSpPr>
          <p:cNvPr id="972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6B6991-6119-4AB9-80B9-878B9CF4EB72}" type="slidenum">
              <a:rPr lang="es-CO" altLang="en-US"/>
              <a:pPr/>
              <a:t>44</a:t>
            </a:fld>
            <a:r>
              <a:rPr lang="es-CO" altLang="en-US"/>
              <a:t> </a:t>
            </a:r>
            <a:fld id="{FF313287-CFE8-41A4-AA29-9EC1D3EA560B}" type="slidenum">
              <a:rPr lang="es-CO" altLang="en-US"/>
              <a:pPr/>
              <a:t>44</a:t>
            </a:fld>
            <a:r>
              <a:rPr lang="es-CO" altLang="en-US"/>
              <a:t> </a:t>
            </a:r>
            <a:fld id="{FFA3F2EA-2D43-4CE0-BCED-CE91B44D4B32}" type="slidenum">
              <a:rPr lang="es-CO" altLang="en-US"/>
              <a:pPr/>
              <a:t>44</a:t>
            </a:fld>
            <a:r>
              <a:rPr lang="es-CO" altLang="en-US"/>
              <a:t> </a:t>
            </a:r>
            <a:fld id="{F65DA5FB-45B2-4B41-9D60-98C88C20437E}" type="slidenum">
              <a:rPr lang="es-CO" altLang="en-US"/>
              <a:pPr/>
              <a:t>44</a:t>
            </a:fld>
            <a:r>
              <a:rPr lang="es-CO" altLang="en-US"/>
              <a:t> </a:t>
            </a:r>
            <a:fld id="{3F23C934-B628-4521-88B7-0211888F9107}" type="slidenum">
              <a:rPr lang="es-CO" altLang="en-US"/>
              <a:pPr/>
              <a:t>44</a:t>
            </a:fld>
            <a:endParaRPr lang="es-CO" altLang="en-US"/>
          </a:p>
        </p:txBody>
      </p:sp>
      <p:sp>
        <p:nvSpPr>
          <p:cNvPr id="1044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2C0E8D7-A514-49A4-B396-7D81BA61C81E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44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350533E4-A28C-4BAE-B76C-7FF94CE9659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5FAA5D9-1D97-4F6B-AFFF-DB621EED354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8FEBC70E-8FC5-4ED2-9C0B-F41362BFD64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8F8A930-6954-452A-92C7-3163668CD30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44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82450D-3DF4-4A81-840A-C2E867B8095B}" type="slidenum">
              <a:rPr lang="es-CO" altLang="en-US"/>
              <a:pPr/>
              <a:t>45</a:t>
            </a:fld>
            <a:r>
              <a:rPr lang="es-CO" altLang="en-US"/>
              <a:t> </a:t>
            </a:r>
            <a:fld id="{2C9DD952-C016-4B7E-8834-FAC4DE957F49}" type="slidenum">
              <a:rPr lang="es-CO" altLang="en-US"/>
              <a:pPr/>
              <a:t>45</a:t>
            </a:fld>
            <a:r>
              <a:rPr lang="es-CO" altLang="en-US"/>
              <a:t> </a:t>
            </a:r>
            <a:fld id="{76EEC1F9-CC15-4DF0-9118-6170493A53D3}" type="slidenum">
              <a:rPr lang="es-CO" altLang="en-US"/>
              <a:pPr/>
              <a:t>45</a:t>
            </a:fld>
            <a:r>
              <a:rPr lang="es-CO" altLang="en-US"/>
              <a:t> </a:t>
            </a:r>
            <a:fld id="{FBB39B60-4293-4CC0-942C-A72F4E5DF391}" type="slidenum">
              <a:rPr lang="es-CO" altLang="en-US"/>
              <a:pPr/>
              <a:t>45</a:t>
            </a:fld>
            <a:r>
              <a:rPr lang="es-CO" altLang="en-US"/>
              <a:t> </a:t>
            </a:r>
            <a:fld id="{D0D87768-C3A8-45D3-8BED-0A5CEDDD940A}" type="slidenum">
              <a:rPr lang="es-CO" altLang="en-US"/>
              <a:pPr/>
              <a:t>45</a:t>
            </a:fld>
            <a:endParaRPr lang="es-CO" altLang="en-US"/>
          </a:p>
        </p:txBody>
      </p:sp>
      <p:sp>
        <p:nvSpPr>
          <p:cNvPr id="1054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37BF5C2-E4E6-4DB3-BCCA-E5714BB27AF2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45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316D6B62-6521-40D7-9807-A2150E366D1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57CDED3F-EAE5-4147-A9C0-BB1DE6A8763C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5D537DC1-3BCD-4A2A-A96A-632673BE1E1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BDCED7CF-6F8B-4561-8401-6FCBCE533C6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45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3A99A5-D688-4925-A058-FD55A163CFC8}" type="slidenum">
              <a:rPr lang="es-CO" altLang="en-US"/>
              <a:pPr/>
              <a:t>46</a:t>
            </a:fld>
            <a:r>
              <a:rPr lang="es-CO" altLang="en-US"/>
              <a:t> </a:t>
            </a:r>
            <a:fld id="{BD1F6BBB-BB1A-49FD-8D82-510A00ED2FA1}" type="slidenum">
              <a:rPr lang="es-CO" altLang="en-US"/>
              <a:pPr/>
              <a:t>46</a:t>
            </a:fld>
            <a:r>
              <a:rPr lang="es-CO" altLang="en-US"/>
              <a:t> </a:t>
            </a:r>
            <a:fld id="{7B060908-753C-493D-863D-1157F2ABD27B}" type="slidenum">
              <a:rPr lang="es-CO" altLang="en-US"/>
              <a:pPr/>
              <a:t>46</a:t>
            </a:fld>
            <a:r>
              <a:rPr lang="es-CO" altLang="en-US"/>
              <a:t> </a:t>
            </a:r>
            <a:fld id="{C86C8BEF-8C9C-4BE5-9BA3-E3102AE709C1}" type="slidenum">
              <a:rPr lang="es-CO" altLang="en-US"/>
              <a:pPr/>
              <a:t>46</a:t>
            </a:fld>
            <a:r>
              <a:rPr lang="es-CO" altLang="en-US"/>
              <a:t> </a:t>
            </a:r>
            <a:fld id="{F3551F29-0A9F-449A-ACA4-A47AF2A47CD2}" type="slidenum">
              <a:rPr lang="es-CO" altLang="en-US"/>
              <a:pPr/>
              <a:t>46</a:t>
            </a:fld>
            <a:endParaRPr lang="es-CO" altLang="en-US"/>
          </a:p>
        </p:txBody>
      </p:sp>
      <p:sp>
        <p:nvSpPr>
          <p:cNvPr id="1064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194297-1A43-4B7F-8279-B1B0ADCE2256}" type="slidenum">
              <a:rPr lang="es-CO" altLang="en-US"/>
              <a:pPr/>
              <a:t>47</a:t>
            </a:fld>
            <a:r>
              <a:rPr lang="es-CO" altLang="en-US"/>
              <a:t> </a:t>
            </a:r>
            <a:fld id="{7D7A565A-4546-497E-9C21-101DB1952D4A}" type="slidenum">
              <a:rPr lang="es-CO" altLang="en-US"/>
              <a:pPr/>
              <a:t>47</a:t>
            </a:fld>
            <a:r>
              <a:rPr lang="es-CO" altLang="en-US"/>
              <a:t> </a:t>
            </a:r>
            <a:fld id="{1A296632-0A92-40CC-85E6-56B91AD66A2B}" type="slidenum">
              <a:rPr lang="es-CO" altLang="en-US"/>
              <a:pPr/>
              <a:t>47</a:t>
            </a:fld>
            <a:r>
              <a:rPr lang="es-CO" altLang="en-US"/>
              <a:t> </a:t>
            </a:r>
            <a:fld id="{B86554C3-6ACE-4798-BD0D-4E89C2F931A6}" type="slidenum">
              <a:rPr lang="es-CO" altLang="en-US"/>
              <a:pPr/>
              <a:t>47</a:t>
            </a:fld>
            <a:r>
              <a:rPr lang="es-CO" altLang="en-US"/>
              <a:t> </a:t>
            </a:r>
            <a:fld id="{AD887765-A4A4-4662-B379-1C5D65DABCF8}" type="slidenum">
              <a:rPr lang="es-CO" altLang="en-US"/>
              <a:pPr/>
              <a:t>47</a:t>
            </a:fld>
            <a:endParaRPr lang="es-CO" altLang="en-US"/>
          </a:p>
        </p:txBody>
      </p:sp>
      <p:sp>
        <p:nvSpPr>
          <p:cNvPr id="1003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38D84A5-BD9D-4BDE-BAB8-63C4C52D31CE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47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B114F575-AB64-4597-B86F-A284D365B3A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3FBD9490-C248-4114-B3BA-DFFAD564A7B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79919DD-FDF3-4C83-A553-F3E76712E4B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5101135B-E4FE-4A59-8277-6BC17142B75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47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15EB85-983E-4341-8579-A257AFE43990}" type="slidenum">
              <a:rPr lang="es-CO" altLang="en-US"/>
              <a:pPr/>
              <a:t>48</a:t>
            </a:fld>
            <a:r>
              <a:rPr lang="es-CO" altLang="en-US"/>
              <a:t> </a:t>
            </a:r>
            <a:fld id="{A3B0B27E-5BB8-4396-B7A8-69326F1AE4DB}" type="slidenum">
              <a:rPr lang="es-CO" altLang="en-US"/>
              <a:pPr/>
              <a:t>48</a:t>
            </a:fld>
            <a:r>
              <a:rPr lang="es-CO" altLang="en-US"/>
              <a:t> </a:t>
            </a:r>
            <a:fld id="{15D1A5A0-E0BE-40EC-854C-601FD6108824}" type="slidenum">
              <a:rPr lang="es-CO" altLang="en-US"/>
              <a:pPr/>
              <a:t>48</a:t>
            </a:fld>
            <a:r>
              <a:rPr lang="es-CO" altLang="en-US"/>
              <a:t> </a:t>
            </a:r>
            <a:fld id="{4EEE6E57-2B23-478A-AEAC-34AF190E5B0D}" type="slidenum">
              <a:rPr lang="es-CO" altLang="en-US"/>
              <a:pPr/>
              <a:t>48</a:t>
            </a:fld>
            <a:r>
              <a:rPr lang="es-CO" altLang="en-US"/>
              <a:t> </a:t>
            </a:r>
            <a:fld id="{5EF478AB-110F-4E1D-B9A6-3899F8E91A2D}" type="slidenum">
              <a:rPr lang="es-CO" altLang="en-US"/>
              <a:pPr/>
              <a:t>48</a:t>
            </a:fld>
            <a:endParaRPr lang="es-CO" altLang="en-US"/>
          </a:p>
        </p:txBody>
      </p:sp>
      <p:sp>
        <p:nvSpPr>
          <p:cNvPr id="1013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9D9A445-5E3F-4EA6-8FBF-C8C772967B3F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48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1428C0F8-BE7F-4FCC-BF68-9BB6288D9CB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1773511-2A30-4D24-806D-F86CB6BC008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C6A23151-7FC4-4933-BBCC-6674B93D4D94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651AC76-6EA5-4168-BDC8-D68396B54CA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48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5B584E-2A9F-46A3-90F8-B84CDC0682F3}" type="slidenum">
              <a:rPr lang="es-CO" altLang="en-US"/>
              <a:pPr/>
              <a:t>49</a:t>
            </a:fld>
            <a:r>
              <a:rPr lang="es-CO" altLang="en-US"/>
              <a:t> </a:t>
            </a:r>
            <a:fld id="{2EBE0547-93B9-4C58-AFDA-B1CB4BB8725C}" type="slidenum">
              <a:rPr lang="es-CO" altLang="en-US"/>
              <a:pPr/>
              <a:t>49</a:t>
            </a:fld>
            <a:r>
              <a:rPr lang="es-CO" altLang="en-US"/>
              <a:t> </a:t>
            </a:r>
            <a:fld id="{E07A8076-AAE4-46A0-A00E-A74DCA43C0AA}" type="slidenum">
              <a:rPr lang="es-CO" altLang="en-US"/>
              <a:pPr/>
              <a:t>49</a:t>
            </a:fld>
            <a:r>
              <a:rPr lang="es-CO" altLang="en-US"/>
              <a:t> </a:t>
            </a:r>
            <a:fld id="{132C4ED3-CA06-48A5-9C2E-22429D555D3F}" type="slidenum">
              <a:rPr lang="es-CO" altLang="en-US"/>
              <a:pPr/>
              <a:t>49</a:t>
            </a:fld>
            <a:r>
              <a:rPr lang="es-CO" altLang="en-US"/>
              <a:t> </a:t>
            </a:r>
            <a:fld id="{5D8B2983-1D41-4652-BD64-DBD5663CAD7C}" type="slidenum">
              <a:rPr lang="es-CO" altLang="en-US"/>
              <a:pPr/>
              <a:t>49</a:t>
            </a:fld>
            <a:endParaRPr lang="es-CO" altLang="en-US"/>
          </a:p>
        </p:txBody>
      </p:sp>
      <p:sp>
        <p:nvSpPr>
          <p:cNvPr id="1024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4A9B390-A66D-4555-9916-D114CE7620D9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49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105824C1-9352-4125-B0F2-004BD9103BA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A1BD4C7-E034-454C-9573-5C08527E654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6311328B-9A3A-4827-90ED-680F912A4C4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8D9ABEE-441F-4664-BDD2-5698BB8DA90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49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2F8665-328B-43DC-9098-5D601E70D618}" type="slidenum">
              <a:rPr lang="es-CO" altLang="en-US"/>
              <a:pPr/>
              <a:t>5</a:t>
            </a:fld>
            <a:r>
              <a:rPr lang="es-CO" altLang="en-US"/>
              <a:t> </a:t>
            </a:r>
            <a:fld id="{4923BE4E-CE02-4FF9-9013-28A132D9CBDC}" type="slidenum">
              <a:rPr lang="es-CO" altLang="en-US"/>
              <a:pPr/>
              <a:t>5</a:t>
            </a:fld>
            <a:r>
              <a:rPr lang="es-CO" altLang="en-US"/>
              <a:t> </a:t>
            </a:r>
            <a:fld id="{EEE9CE83-ED61-4264-AC65-B5952F5AAD24}" type="slidenum">
              <a:rPr lang="es-CO" altLang="en-US"/>
              <a:pPr/>
              <a:t>5</a:t>
            </a:fld>
            <a:r>
              <a:rPr lang="es-CO" altLang="en-US"/>
              <a:t> </a:t>
            </a:r>
            <a:fld id="{D9C3732D-FD29-451E-B9E7-8980282061CA}" type="slidenum">
              <a:rPr lang="es-CO" altLang="en-US"/>
              <a:pPr/>
              <a:t>5</a:t>
            </a:fld>
            <a:r>
              <a:rPr lang="es-CO" altLang="en-US"/>
              <a:t> </a:t>
            </a:r>
            <a:fld id="{BF2F294F-EDE4-4A94-B16C-938F2D6D464F}" type="slidenum">
              <a:rPr lang="es-CO" altLang="en-US"/>
              <a:pPr/>
              <a:t>5</a:t>
            </a:fld>
            <a:endParaRPr lang="es-CO" altLang="en-US"/>
          </a:p>
        </p:txBody>
      </p:sp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C64C02C-32A5-4AC2-A140-49AC9C4F577C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36931016-BC5B-449E-8A20-FCC9A7B249F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F40A9C92-586C-4AAB-85ED-45D9E8CB786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8A5738D-A343-4898-98CC-491C6B4E9950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F813B466-5F80-49BB-8E1A-8950181A5DA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656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B0E0B-3B51-40A9-AD89-19E47F868DD0}" type="slidenum">
              <a:rPr lang="es-CO" altLang="en-US"/>
              <a:pPr/>
              <a:t>50</a:t>
            </a:fld>
            <a:r>
              <a:rPr lang="es-CO" altLang="en-US"/>
              <a:t> </a:t>
            </a:r>
            <a:fld id="{C1B289C3-DBA9-450C-989A-3E0289C7F087}" type="slidenum">
              <a:rPr lang="es-CO" altLang="en-US"/>
              <a:pPr/>
              <a:t>50</a:t>
            </a:fld>
            <a:r>
              <a:rPr lang="es-CO" altLang="en-US"/>
              <a:t> </a:t>
            </a:r>
            <a:fld id="{37202CB0-875B-48F2-A505-824976C7EB7E}" type="slidenum">
              <a:rPr lang="es-CO" altLang="en-US"/>
              <a:pPr/>
              <a:t>50</a:t>
            </a:fld>
            <a:r>
              <a:rPr lang="es-CO" altLang="en-US"/>
              <a:t> </a:t>
            </a:r>
            <a:fld id="{99583626-0D9C-4479-8FFC-DD993C5FD19F}" type="slidenum">
              <a:rPr lang="es-CO" altLang="en-US"/>
              <a:pPr/>
              <a:t>50</a:t>
            </a:fld>
            <a:r>
              <a:rPr lang="es-CO" altLang="en-US"/>
              <a:t> </a:t>
            </a:r>
            <a:fld id="{D7AA66C5-4E35-45A9-8550-C9D8ABF7882B}" type="slidenum">
              <a:rPr lang="es-CO" altLang="en-US"/>
              <a:pPr/>
              <a:t>50</a:t>
            </a:fld>
            <a:endParaRPr lang="es-CO" altLang="en-US"/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33A4243-F30B-4F81-BFFF-C2A9331BB87D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50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C6A0385C-D3B8-40D8-A527-4B9E68722B3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DA0D6D1-BBDE-4DB3-8BEE-40857D908E1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F23FBC4-F3E0-442C-8288-754132A9D9B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0B18D02-95D9-4BCA-8D62-24CE4B3CCB8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50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3ACAD8-E608-4915-8577-B086A1772639}" type="slidenum">
              <a:rPr lang="es-CO" altLang="en-US"/>
              <a:pPr/>
              <a:t>51</a:t>
            </a:fld>
            <a:r>
              <a:rPr lang="es-CO" altLang="en-US"/>
              <a:t> </a:t>
            </a:r>
            <a:fld id="{FE15252F-CDC6-4E6F-949E-F72C8A640231}" type="slidenum">
              <a:rPr lang="es-CO" altLang="en-US"/>
              <a:pPr/>
              <a:t>51</a:t>
            </a:fld>
            <a:r>
              <a:rPr lang="es-CO" altLang="en-US"/>
              <a:t> </a:t>
            </a:r>
            <a:fld id="{F6427F28-5BD8-4907-9DEA-D2FBDE144CDE}" type="slidenum">
              <a:rPr lang="es-CO" altLang="en-US"/>
              <a:pPr/>
              <a:t>51</a:t>
            </a:fld>
            <a:r>
              <a:rPr lang="es-CO" altLang="en-US"/>
              <a:t> </a:t>
            </a:r>
            <a:fld id="{C8DDFC4F-3203-4A57-BD35-0871034E007E}" type="slidenum">
              <a:rPr lang="es-CO" altLang="en-US"/>
              <a:pPr/>
              <a:t>51</a:t>
            </a:fld>
            <a:r>
              <a:rPr lang="es-CO" altLang="en-US"/>
              <a:t> </a:t>
            </a:r>
            <a:fld id="{4AD04ADB-95E6-411B-9AF9-1DD4E3F2FBA0}" type="slidenum">
              <a:rPr lang="es-CO" altLang="en-US"/>
              <a:pPr/>
              <a:t>51</a:t>
            </a:fld>
            <a:endParaRPr lang="es-CO" altLang="en-US"/>
          </a:p>
        </p:txBody>
      </p:sp>
      <p:sp>
        <p:nvSpPr>
          <p:cNvPr id="1075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7523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2F74C36-9DDF-4F09-92F5-590B6BD6D556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51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A4CF7CCE-06B4-4A29-9DAE-2276A36E6A7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6F8B1195-182F-4C03-877A-99EB1D5CF47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5F95608-2509-490A-A532-1BF924FD413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1ECD05E2-79AB-4F2E-8A5A-9D998894FEAE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51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A86BA8-6321-46E6-B8D5-9C4D1931CC8F}" type="slidenum">
              <a:rPr lang="es-CO" altLang="en-US"/>
              <a:pPr/>
              <a:t>52</a:t>
            </a:fld>
            <a:r>
              <a:rPr lang="es-CO" altLang="en-US"/>
              <a:t> </a:t>
            </a:r>
            <a:fld id="{E0AB099E-CD37-45D7-BC2E-26CCAA49AE2D}" type="slidenum">
              <a:rPr lang="es-CO" altLang="en-US"/>
              <a:pPr/>
              <a:t>52</a:t>
            </a:fld>
            <a:r>
              <a:rPr lang="es-CO" altLang="en-US"/>
              <a:t> </a:t>
            </a:r>
            <a:fld id="{FC39A759-A3E4-4AD1-BDF8-6CD9638CDE39}" type="slidenum">
              <a:rPr lang="es-CO" altLang="en-US"/>
              <a:pPr/>
              <a:t>52</a:t>
            </a:fld>
            <a:r>
              <a:rPr lang="es-CO" altLang="en-US"/>
              <a:t> </a:t>
            </a:r>
            <a:fld id="{F123932B-870A-4213-B615-42F3353AA0DE}" type="slidenum">
              <a:rPr lang="es-CO" altLang="en-US"/>
              <a:pPr/>
              <a:t>52</a:t>
            </a:fld>
            <a:r>
              <a:rPr lang="es-CO" altLang="en-US"/>
              <a:t> </a:t>
            </a:r>
            <a:fld id="{E1D46303-5C6C-406C-BB18-9F4602FBB33F}" type="slidenum">
              <a:rPr lang="es-CO" altLang="en-US"/>
              <a:pPr/>
              <a:t>52</a:t>
            </a:fld>
            <a:endParaRPr lang="es-CO" altLang="en-US"/>
          </a:p>
        </p:txBody>
      </p:sp>
      <p:sp>
        <p:nvSpPr>
          <p:cNvPr id="1095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22347D2-3160-4031-AEAB-4C8496EACD72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52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D1D8E49A-6CB5-4CFC-879D-41A3A782D41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52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DEEB49D-81A3-404A-B726-18B91B65FC7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52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B560189D-8CEC-4036-B45A-2E03F52E0D1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52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2FE90AA-D743-4662-A7C2-3C0E96D3720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52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028A41-4DA0-480D-B81E-2DE4F0BE4D22}" type="slidenum">
              <a:rPr lang="es-CO" altLang="en-US"/>
              <a:pPr/>
              <a:t>53</a:t>
            </a:fld>
            <a:r>
              <a:rPr lang="es-CO" altLang="en-US"/>
              <a:t> </a:t>
            </a:r>
            <a:fld id="{05AF7B03-C51C-4FB2-8BF9-9C491F3377B2}" type="slidenum">
              <a:rPr lang="es-CO" altLang="en-US"/>
              <a:pPr/>
              <a:t>53</a:t>
            </a:fld>
            <a:r>
              <a:rPr lang="es-CO" altLang="en-US"/>
              <a:t> </a:t>
            </a:r>
            <a:fld id="{8753D331-64E4-4F7C-8592-5BF037489E21}" type="slidenum">
              <a:rPr lang="es-CO" altLang="en-US"/>
              <a:pPr/>
              <a:t>53</a:t>
            </a:fld>
            <a:r>
              <a:rPr lang="es-CO" altLang="en-US"/>
              <a:t> </a:t>
            </a:r>
            <a:fld id="{BF61A8DD-862B-49C8-ABC9-D9834184340A}" type="slidenum">
              <a:rPr lang="es-CO" altLang="en-US"/>
              <a:pPr/>
              <a:t>53</a:t>
            </a:fld>
            <a:r>
              <a:rPr lang="es-CO" altLang="en-US"/>
              <a:t> </a:t>
            </a:r>
            <a:fld id="{87BEB8CE-C7B1-4F5F-9368-3BA1363324E7}" type="slidenum">
              <a:rPr lang="es-CO" altLang="en-US"/>
              <a:pPr/>
              <a:t>53</a:t>
            </a:fld>
            <a:endParaRPr lang="es-CO" altLang="en-US"/>
          </a:p>
        </p:txBody>
      </p:sp>
      <p:sp>
        <p:nvSpPr>
          <p:cNvPr id="1105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E8FB88E-0A7A-4198-B036-FFDC137C929E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53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3A53849B-966C-4C0A-9CA8-96ED9D076730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53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1B764EAF-9B7D-4B21-9BDA-8A04224F89B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53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8D8B3A6-F741-40DC-95A7-3FCFA74CD390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53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4570AAE-CDD7-468D-9600-32EAC54D87F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53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E8055C-D742-4D33-8BFC-492C7EC47157}" type="slidenum">
              <a:rPr lang="es-CO" altLang="en-US"/>
              <a:pPr/>
              <a:t>54</a:t>
            </a:fld>
            <a:r>
              <a:rPr lang="es-CO" altLang="en-US"/>
              <a:t> </a:t>
            </a:r>
            <a:fld id="{ABDE3BBB-B1C2-4EEA-AF03-0CB843BAAEEF}" type="slidenum">
              <a:rPr lang="es-CO" altLang="en-US"/>
              <a:pPr/>
              <a:t>54</a:t>
            </a:fld>
            <a:r>
              <a:rPr lang="es-CO" altLang="en-US"/>
              <a:t> </a:t>
            </a:r>
            <a:fld id="{65341579-6AF8-4FDB-B8AB-F89DAFD44C75}" type="slidenum">
              <a:rPr lang="es-CO" altLang="en-US"/>
              <a:pPr/>
              <a:t>54</a:t>
            </a:fld>
            <a:r>
              <a:rPr lang="es-CO" altLang="en-US"/>
              <a:t> </a:t>
            </a:r>
            <a:fld id="{6C8D2905-50AD-4E52-B22B-F82CC5F2961D}" type="slidenum">
              <a:rPr lang="es-CO" altLang="en-US"/>
              <a:pPr/>
              <a:t>54</a:t>
            </a:fld>
            <a:r>
              <a:rPr lang="es-CO" altLang="en-US"/>
              <a:t> </a:t>
            </a:r>
            <a:fld id="{6C0D4835-D9DA-4C20-9B65-DC04A9BC88FB}" type="slidenum">
              <a:rPr lang="es-CO" altLang="en-US"/>
              <a:pPr/>
              <a:t>54</a:t>
            </a:fld>
            <a:endParaRPr lang="es-CO" altLang="en-US"/>
          </a:p>
        </p:txBody>
      </p:sp>
      <p:sp>
        <p:nvSpPr>
          <p:cNvPr id="1126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D8BDE47-4C53-40FB-8DCA-AF31DA724F27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54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FB0EBB75-1457-45F5-B748-4945B8520FD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B08B7523-2FA5-4A05-9C42-00326BB739AC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2D740A6-DAF5-46A4-8BD8-C540E2F8522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54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6C3719AA-E281-45A6-8324-B0701F7DEF4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54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F9D168-DA7D-4B09-9E46-E427013089F2}" type="slidenum">
              <a:rPr lang="es-CO" altLang="en-US"/>
              <a:pPr/>
              <a:t>55</a:t>
            </a:fld>
            <a:r>
              <a:rPr lang="es-CO" altLang="en-US"/>
              <a:t> </a:t>
            </a:r>
            <a:fld id="{8C1ABD45-6967-4012-9AB8-706F32F03989}" type="slidenum">
              <a:rPr lang="es-CO" altLang="en-US"/>
              <a:pPr/>
              <a:t>55</a:t>
            </a:fld>
            <a:r>
              <a:rPr lang="es-CO" altLang="en-US"/>
              <a:t> </a:t>
            </a:r>
            <a:fld id="{68BDADEA-22CF-4CCB-A05E-F987DB29B1CC}" type="slidenum">
              <a:rPr lang="es-CO" altLang="en-US"/>
              <a:pPr/>
              <a:t>55</a:t>
            </a:fld>
            <a:r>
              <a:rPr lang="es-CO" altLang="en-US"/>
              <a:t> </a:t>
            </a:r>
            <a:fld id="{9382FE13-0BBC-491F-B946-9451DAADA68E}" type="slidenum">
              <a:rPr lang="es-CO" altLang="en-US"/>
              <a:pPr/>
              <a:t>55</a:t>
            </a:fld>
            <a:r>
              <a:rPr lang="es-CO" altLang="en-US"/>
              <a:t> </a:t>
            </a:r>
            <a:fld id="{AE86F192-F821-49A3-9FA1-049A784E1869}" type="slidenum">
              <a:rPr lang="es-CO" altLang="en-US"/>
              <a:pPr/>
              <a:t>55</a:t>
            </a:fld>
            <a:endParaRPr lang="es-CO" altLang="en-US"/>
          </a:p>
        </p:txBody>
      </p:sp>
      <p:sp>
        <p:nvSpPr>
          <p:cNvPr id="1136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111A6DB-3932-40C2-878A-625F0497BF3F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55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F62BC6D3-6DC8-4DCF-8DA0-E1FEAF7A6B27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AE4E6D2-C050-4F6D-8DEC-BC8662181E8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B0DF8D3F-6790-41AE-A311-D53212C0D7C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55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BA72D196-F701-4619-ADBD-AC0FE87B131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55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9C0491-CCC5-4F3F-B3C2-0E621A6C6C8D}" type="slidenum">
              <a:rPr lang="es-CO" altLang="en-US"/>
              <a:pPr/>
              <a:t>56</a:t>
            </a:fld>
            <a:r>
              <a:rPr lang="es-CO" altLang="en-US"/>
              <a:t> </a:t>
            </a:r>
            <a:fld id="{A3755B91-67A7-44C5-9B00-32866C98B770}" type="slidenum">
              <a:rPr lang="es-CO" altLang="en-US"/>
              <a:pPr/>
              <a:t>56</a:t>
            </a:fld>
            <a:r>
              <a:rPr lang="es-CO" altLang="en-US"/>
              <a:t> </a:t>
            </a:r>
            <a:fld id="{98531AEB-C4EE-4242-8195-BAC4489CA945}" type="slidenum">
              <a:rPr lang="es-CO" altLang="en-US"/>
              <a:pPr/>
              <a:t>56</a:t>
            </a:fld>
            <a:r>
              <a:rPr lang="es-CO" altLang="en-US"/>
              <a:t> </a:t>
            </a:r>
            <a:fld id="{891B693B-7CB6-4182-97BB-22AAF12A95CD}" type="slidenum">
              <a:rPr lang="es-CO" altLang="en-US"/>
              <a:pPr/>
              <a:t>56</a:t>
            </a:fld>
            <a:r>
              <a:rPr lang="es-CO" altLang="en-US"/>
              <a:t> </a:t>
            </a:r>
            <a:fld id="{7BE6D8C6-7EDE-4495-B9C7-74896520CDA3}" type="slidenum">
              <a:rPr lang="es-CO" altLang="en-US"/>
              <a:pPr/>
              <a:t>56</a:t>
            </a:fld>
            <a:endParaRPr lang="es-CO" altLang="en-US"/>
          </a:p>
        </p:txBody>
      </p:sp>
      <p:sp>
        <p:nvSpPr>
          <p:cNvPr id="1146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99ABF81-D6C1-417C-A822-095144BD1BE6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56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139EBAD2-F6E4-4405-85FB-6422F405C4A0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56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9764C6F-699B-4C4A-AF74-4DB0A1F695E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56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3D8C10CD-6741-45F7-BC50-6C9F6B04266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56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119CF12-CD4F-408E-A482-4D6BAD9B45E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56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E57A6B-B0A5-4924-9F44-EE43EFEF716E}" type="slidenum">
              <a:rPr lang="es-CO" altLang="en-US"/>
              <a:pPr/>
              <a:t>57</a:t>
            </a:fld>
            <a:r>
              <a:rPr lang="es-CO" altLang="en-US"/>
              <a:t> </a:t>
            </a:r>
            <a:fld id="{5880601D-A8CD-4BBB-922C-7BAC7D96FD7E}" type="slidenum">
              <a:rPr lang="es-CO" altLang="en-US"/>
              <a:pPr/>
              <a:t>57</a:t>
            </a:fld>
            <a:r>
              <a:rPr lang="es-CO" altLang="en-US"/>
              <a:t> </a:t>
            </a:r>
            <a:fld id="{B00EC578-9424-45E8-B50E-1C9046707441}" type="slidenum">
              <a:rPr lang="es-CO" altLang="en-US"/>
              <a:pPr/>
              <a:t>57</a:t>
            </a:fld>
            <a:r>
              <a:rPr lang="es-CO" altLang="en-US"/>
              <a:t> </a:t>
            </a:r>
            <a:fld id="{8BA41DC2-3BEF-4ADD-B90E-B53CB1035D75}" type="slidenum">
              <a:rPr lang="es-CO" altLang="en-US"/>
              <a:pPr/>
              <a:t>57</a:t>
            </a:fld>
            <a:r>
              <a:rPr lang="es-CO" altLang="en-US"/>
              <a:t> </a:t>
            </a:r>
            <a:fld id="{A574F39A-B419-4730-944F-97DC21C0FF2A}" type="slidenum">
              <a:rPr lang="es-CO" altLang="en-US"/>
              <a:pPr/>
              <a:t>57</a:t>
            </a:fld>
            <a:endParaRPr lang="es-CO" altLang="en-US"/>
          </a:p>
        </p:txBody>
      </p:sp>
      <p:sp>
        <p:nvSpPr>
          <p:cNvPr id="1157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F1F31E4-5347-4D8E-80F0-CF27AD4F5B5E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57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8291D315-569E-4F4F-8E24-92AB12DDCF6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8E32C6D7-8BE1-4DF3-8B2D-DC6F6B5A64A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E379FD46-8412-4641-AEF5-6452D9ABAF74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3F461DA6-BE11-4FBE-A21C-CCE469092DF8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57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B0E0B-3B51-40A9-AD89-19E47F868DD0}" type="slidenum">
              <a:rPr lang="es-CO" altLang="en-US">
                <a:solidFill>
                  <a:prstClr val="black"/>
                </a:solidFill>
              </a:rPr>
              <a:pPr/>
              <a:t>58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C1B289C3-DBA9-450C-989A-3E0289C7F087}" type="slidenum">
              <a:rPr lang="es-CO" altLang="en-US">
                <a:solidFill>
                  <a:prstClr val="black"/>
                </a:solidFill>
              </a:rPr>
              <a:pPr/>
              <a:t>58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37202CB0-875B-48F2-A505-824976C7EB7E}" type="slidenum">
              <a:rPr lang="es-CO" altLang="en-US">
                <a:solidFill>
                  <a:prstClr val="black"/>
                </a:solidFill>
              </a:rPr>
              <a:pPr/>
              <a:t>58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99583626-0D9C-4479-8FFC-DD993C5FD19F}" type="slidenum">
              <a:rPr lang="es-CO" altLang="en-US">
                <a:solidFill>
                  <a:prstClr val="black"/>
                </a:solidFill>
              </a:rPr>
              <a:pPr/>
              <a:t>58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D7AA66C5-4E35-45A9-8550-C9D8ABF7882B}" type="slidenum">
              <a:rPr lang="es-CO" altLang="en-US">
                <a:solidFill>
                  <a:prstClr val="black"/>
                </a:solidFill>
              </a:rPr>
              <a:pPr/>
              <a:t>58</a:t>
            </a:fld>
            <a:endParaRPr lang="es-CO" altLang="en-US">
              <a:solidFill>
                <a:prstClr val="black"/>
              </a:solidFill>
            </a:endParaRPr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33A4243-F30B-4F81-BFFF-C2A9331BB87D}" type="slidenum">
              <a:rPr lang="es-CO" altLang="en-US" sz="1400">
                <a:solidFill>
                  <a:srgbClr val="000000"/>
                </a:solidFill>
                <a:latin typeface="Tahoma" pitchFamily="32" charset="0"/>
              </a:rPr>
              <a:pPr>
                <a:lnSpc>
                  <a:spcPct val="100000"/>
                </a:lnSpc>
              </a:pPr>
              <a:t>58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</a:rPr>
              <a:t> </a:t>
            </a:r>
            <a:fld id="{C6A0385C-D3B8-40D8-A527-4B9E68722B3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DA0D6D1-BBDE-4DB3-8BEE-40857D908E1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F23FBC4-F3E0-442C-8288-754132A9D9B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0B18D02-95D9-4BCA-8D62-24CE4B3CCB8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58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B0E0B-3B51-40A9-AD89-19E47F868DD0}" type="slidenum">
              <a:rPr lang="es-CO" altLang="en-US">
                <a:solidFill>
                  <a:prstClr val="black"/>
                </a:solidFill>
              </a:rPr>
              <a:pPr/>
              <a:t>59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C1B289C3-DBA9-450C-989A-3E0289C7F087}" type="slidenum">
              <a:rPr lang="es-CO" altLang="en-US">
                <a:solidFill>
                  <a:prstClr val="black"/>
                </a:solidFill>
              </a:rPr>
              <a:pPr/>
              <a:t>59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37202CB0-875B-48F2-A505-824976C7EB7E}" type="slidenum">
              <a:rPr lang="es-CO" altLang="en-US">
                <a:solidFill>
                  <a:prstClr val="black"/>
                </a:solidFill>
              </a:rPr>
              <a:pPr/>
              <a:t>59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99583626-0D9C-4479-8FFC-DD993C5FD19F}" type="slidenum">
              <a:rPr lang="es-CO" altLang="en-US">
                <a:solidFill>
                  <a:prstClr val="black"/>
                </a:solidFill>
              </a:rPr>
              <a:pPr/>
              <a:t>59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D7AA66C5-4E35-45A9-8550-C9D8ABF7882B}" type="slidenum">
              <a:rPr lang="es-CO" altLang="en-US">
                <a:solidFill>
                  <a:prstClr val="black"/>
                </a:solidFill>
              </a:rPr>
              <a:pPr/>
              <a:t>59</a:t>
            </a:fld>
            <a:endParaRPr lang="es-CO" altLang="en-US">
              <a:solidFill>
                <a:prstClr val="black"/>
              </a:solidFill>
            </a:endParaRPr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33A4243-F30B-4F81-BFFF-C2A9331BB87D}" type="slidenum">
              <a:rPr lang="es-CO" altLang="en-US" sz="1400">
                <a:solidFill>
                  <a:srgbClr val="000000"/>
                </a:solidFill>
                <a:latin typeface="Tahoma" pitchFamily="32" charset="0"/>
              </a:rPr>
              <a:pPr>
                <a:lnSpc>
                  <a:spcPct val="100000"/>
                </a:lnSpc>
              </a:pPr>
              <a:t>59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</a:rPr>
              <a:t> </a:t>
            </a:r>
            <a:fld id="{C6A0385C-D3B8-40D8-A527-4B9E68722B3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DA0D6D1-BBDE-4DB3-8BEE-40857D908E1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F23FBC4-F3E0-442C-8288-754132A9D9B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0B18D02-95D9-4BCA-8D62-24CE4B3CCB8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59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2F8665-328B-43DC-9098-5D601E70D618}" type="slidenum">
              <a:rPr lang="es-CO" altLang="en-US"/>
              <a:pPr/>
              <a:t>6</a:t>
            </a:fld>
            <a:r>
              <a:rPr lang="es-CO" altLang="en-US"/>
              <a:t> </a:t>
            </a:r>
            <a:fld id="{4923BE4E-CE02-4FF9-9013-28A132D9CBDC}" type="slidenum">
              <a:rPr lang="es-CO" altLang="en-US"/>
              <a:pPr/>
              <a:t>6</a:t>
            </a:fld>
            <a:r>
              <a:rPr lang="es-CO" altLang="en-US"/>
              <a:t> </a:t>
            </a:r>
            <a:fld id="{EEE9CE83-ED61-4264-AC65-B5952F5AAD24}" type="slidenum">
              <a:rPr lang="es-CO" altLang="en-US"/>
              <a:pPr/>
              <a:t>6</a:t>
            </a:fld>
            <a:r>
              <a:rPr lang="es-CO" altLang="en-US"/>
              <a:t> </a:t>
            </a:r>
            <a:fld id="{D9C3732D-FD29-451E-B9E7-8980282061CA}" type="slidenum">
              <a:rPr lang="es-CO" altLang="en-US"/>
              <a:pPr/>
              <a:t>6</a:t>
            </a:fld>
            <a:r>
              <a:rPr lang="es-CO" altLang="en-US"/>
              <a:t> </a:t>
            </a:r>
            <a:fld id="{BF2F294F-EDE4-4A94-B16C-938F2D6D464F}" type="slidenum">
              <a:rPr lang="es-CO" altLang="en-US"/>
              <a:pPr/>
              <a:t>6</a:t>
            </a:fld>
            <a:endParaRPr lang="es-CO" altLang="en-US"/>
          </a:p>
        </p:txBody>
      </p:sp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C64C02C-32A5-4AC2-A140-49AC9C4F577C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6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36931016-BC5B-449E-8A20-FCC9A7B249F3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F40A9C92-586C-4AAB-85ED-45D9E8CB786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8A5738D-A343-4898-98CC-491C6B4E9950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F813B466-5F80-49BB-8E1A-8950181A5DA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656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>
                <a:solidFill>
                  <a:prstClr val="black"/>
                </a:solidFill>
              </a:rPr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B0E0B-3B51-40A9-AD89-19E47F868DD0}" type="slidenum">
              <a:rPr lang="es-CO" altLang="en-US">
                <a:solidFill>
                  <a:prstClr val="black"/>
                </a:solidFill>
              </a:rPr>
              <a:pPr/>
              <a:t>60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C1B289C3-DBA9-450C-989A-3E0289C7F087}" type="slidenum">
              <a:rPr lang="es-CO" altLang="en-US">
                <a:solidFill>
                  <a:prstClr val="black"/>
                </a:solidFill>
              </a:rPr>
              <a:pPr/>
              <a:t>60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37202CB0-875B-48F2-A505-824976C7EB7E}" type="slidenum">
              <a:rPr lang="es-CO" altLang="en-US">
                <a:solidFill>
                  <a:prstClr val="black"/>
                </a:solidFill>
              </a:rPr>
              <a:pPr/>
              <a:t>60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99583626-0D9C-4479-8FFC-DD993C5FD19F}" type="slidenum">
              <a:rPr lang="es-CO" altLang="en-US">
                <a:solidFill>
                  <a:prstClr val="black"/>
                </a:solidFill>
              </a:rPr>
              <a:pPr/>
              <a:t>60</a:t>
            </a:fld>
            <a:r>
              <a:rPr lang="es-CO" altLang="en-US">
                <a:solidFill>
                  <a:prstClr val="black"/>
                </a:solidFill>
              </a:rPr>
              <a:t> </a:t>
            </a:r>
            <a:fld id="{D7AA66C5-4E35-45A9-8550-C9D8ABF7882B}" type="slidenum">
              <a:rPr lang="es-CO" altLang="en-US">
                <a:solidFill>
                  <a:prstClr val="black"/>
                </a:solidFill>
              </a:rPr>
              <a:pPr/>
              <a:t>60</a:t>
            </a:fld>
            <a:endParaRPr lang="es-CO" altLang="en-US">
              <a:solidFill>
                <a:prstClr val="black"/>
              </a:solidFill>
            </a:endParaRPr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33A4243-F30B-4F81-BFFF-C2A9331BB87D}" type="slidenum">
              <a:rPr lang="es-CO" altLang="en-US" sz="1400">
                <a:solidFill>
                  <a:srgbClr val="000000"/>
                </a:solidFill>
                <a:latin typeface="Tahoma" pitchFamily="32" charset="0"/>
              </a:rPr>
              <a:pPr>
                <a:lnSpc>
                  <a:spcPct val="100000"/>
                </a:lnSpc>
              </a:pPr>
              <a:t>60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</a:rPr>
              <a:t> </a:t>
            </a:r>
            <a:fld id="{C6A0385C-D3B8-40D8-A527-4B9E68722B3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9DA0D6D1-BBDE-4DB3-8BEE-40857D908E19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7F23FBC4-F3E0-442C-8288-754132A9D9B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60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0B18D02-95D9-4BCA-8D62-24CE4B3CCB8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60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F31873-F63D-4B51-8D3F-D4556DCC384C}" type="slidenum">
              <a:rPr lang="es-CO" altLang="en-US"/>
              <a:pPr/>
              <a:t>61</a:t>
            </a:fld>
            <a:r>
              <a:rPr lang="es-CO" altLang="en-US"/>
              <a:t> </a:t>
            </a:r>
            <a:fld id="{38D1292B-0ADF-4D2A-9ECC-19537EC29DDC}" type="slidenum">
              <a:rPr lang="es-CO" altLang="en-US"/>
              <a:pPr/>
              <a:t>61</a:t>
            </a:fld>
            <a:r>
              <a:rPr lang="es-CO" altLang="en-US"/>
              <a:t> </a:t>
            </a:r>
            <a:fld id="{2132DDBA-0055-4732-AB46-2B0A1C5E1340}" type="slidenum">
              <a:rPr lang="es-CO" altLang="en-US"/>
              <a:pPr/>
              <a:t>61</a:t>
            </a:fld>
            <a:r>
              <a:rPr lang="es-CO" altLang="en-US"/>
              <a:t> </a:t>
            </a:r>
            <a:fld id="{136DD486-6381-4F12-BA82-FF59B937252C}" type="slidenum">
              <a:rPr lang="es-CO" altLang="en-US"/>
              <a:pPr/>
              <a:t>61</a:t>
            </a:fld>
            <a:r>
              <a:rPr lang="es-CO" altLang="en-US"/>
              <a:t> </a:t>
            </a:r>
            <a:fld id="{2BEE5EFE-5A80-444D-BC60-F8BF935DAE5B}" type="slidenum">
              <a:rPr lang="es-CO" altLang="en-US"/>
              <a:pPr/>
              <a:t>61</a:t>
            </a:fld>
            <a:endParaRPr lang="es-CO" altLang="en-US"/>
          </a:p>
        </p:txBody>
      </p:sp>
      <p:sp>
        <p:nvSpPr>
          <p:cNvPr id="1187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8549DE0-1BAB-4C76-9AF4-6D97CD47F132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61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F14131F5-904B-4864-AEE4-54B0D4CCC26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5EC33F5D-2D2E-49D5-895D-70B07FA98A55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F8724341-13F9-44D8-A963-30074D717D5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61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29566924-D573-4D17-A545-505D0BA1A45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61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94AE75-538F-495A-AB6F-CCA4141557D9}" type="slidenum">
              <a:rPr lang="es-CO" altLang="en-US"/>
              <a:pPr/>
              <a:t>7</a:t>
            </a:fld>
            <a:r>
              <a:rPr lang="es-CO" altLang="en-US"/>
              <a:t> </a:t>
            </a:r>
            <a:fld id="{CB737B1E-8D81-4EB8-9136-E7E0A4E9BA84}" type="slidenum">
              <a:rPr lang="es-CO" altLang="en-US"/>
              <a:pPr/>
              <a:t>7</a:t>
            </a:fld>
            <a:r>
              <a:rPr lang="es-CO" altLang="en-US"/>
              <a:t> </a:t>
            </a:r>
            <a:fld id="{1CBAE640-E7A6-4F5C-8194-2E7DC98F163F}" type="slidenum">
              <a:rPr lang="es-CO" altLang="en-US"/>
              <a:pPr/>
              <a:t>7</a:t>
            </a:fld>
            <a:r>
              <a:rPr lang="es-CO" altLang="en-US"/>
              <a:t> </a:t>
            </a:r>
            <a:fld id="{7EE56FE8-2978-4572-9C30-A8E903FDEF60}" type="slidenum">
              <a:rPr lang="es-CO" altLang="en-US"/>
              <a:pPr/>
              <a:t>7</a:t>
            </a:fld>
            <a:r>
              <a:rPr lang="es-CO" altLang="en-US"/>
              <a:t> </a:t>
            </a:r>
            <a:fld id="{C502BFD6-178E-4FE3-A04D-8AF10A8D1D50}" type="slidenum">
              <a:rPr lang="es-CO" altLang="en-US"/>
              <a:pPr/>
              <a:t>7</a:t>
            </a:fld>
            <a:endParaRPr lang="es-CO" altLang="en-US"/>
          </a:p>
        </p:txBody>
      </p:sp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3DB5A12-070E-48E5-BD81-7502C35C7E38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7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43CB3F1C-B8B4-4DEE-ABA5-14E1B933485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B5DDAE1-074C-4EE1-B709-D94290D8C37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EFC0086-22D6-41CA-B330-7106992200EF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7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8F05DCCA-CCC5-46E8-8E11-7C1CA2EB820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7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758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9A5A42-8882-4A8A-B126-8D0815FAD7AB}" type="slidenum">
              <a:rPr lang="es-CO" altLang="en-US"/>
              <a:pPr/>
              <a:t>8</a:t>
            </a:fld>
            <a:r>
              <a:rPr lang="es-CO" altLang="en-US"/>
              <a:t> </a:t>
            </a:r>
            <a:fld id="{67A13807-F771-41CF-A607-FE630DED460E}" type="slidenum">
              <a:rPr lang="es-CO" altLang="en-US"/>
              <a:pPr/>
              <a:t>8</a:t>
            </a:fld>
            <a:r>
              <a:rPr lang="es-CO" altLang="en-US"/>
              <a:t> </a:t>
            </a:r>
            <a:fld id="{D81DED67-8C02-48A1-A048-CF18D603165B}" type="slidenum">
              <a:rPr lang="es-CO" altLang="en-US"/>
              <a:pPr/>
              <a:t>8</a:t>
            </a:fld>
            <a:r>
              <a:rPr lang="es-CO" altLang="en-US"/>
              <a:t> </a:t>
            </a:r>
            <a:fld id="{8EE9002A-DC1D-41F9-B297-BC6CB7F6CC7B}" type="slidenum">
              <a:rPr lang="es-CO" altLang="en-US"/>
              <a:pPr/>
              <a:t>8</a:t>
            </a:fld>
            <a:r>
              <a:rPr lang="es-CO" altLang="en-US"/>
              <a:t> </a:t>
            </a:r>
            <a:fld id="{5EF407A8-E500-4228-BF97-988E26C20260}" type="slidenum">
              <a:rPr lang="es-CO" altLang="en-US"/>
              <a:pPr/>
              <a:t>8</a:t>
            </a:fld>
            <a:endParaRPr lang="es-CO" altLang="en-US"/>
          </a:p>
        </p:txBody>
      </p:sp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5E818B9-8BF0-4FFE-933D-7957827D5675}" type="slidenum"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8</a:t>
            </a:fld>
            <a:r>
              <a:rPr lang="es-CO" altLang="en-US" sz="1400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2531FD91-E7E3-4AD7-BF72-09C1639A8AEA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4A1E1761-CF40-44CE-81B8-79DF9221D661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C3C2EAF9-6BAC-48A2-B7F7-1BCD82E92EBC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8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F2A13D91-21ED-4DB9-B0AF-D28885A7D9F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8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861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s-CO" altLang="en-US"/>
              <a:t>    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529C1C-ED35-443F-AEFF-7CAFC40347F0}" type="slidenum">
              <a:rPr lang="es-CO" altLang="en-US"/>
              <a:pPr/>
              <a:t>9</a:t>
            </a:fld>
            <a:r>
              <a:rPr lang="es-CO" altLang="en-US"/>
              <a:t> </a:t>
            </a:r>
            <a:fld id="{9587F32D-BA5E-479C-AA77-333381E4C2EE}" type="slidenum">
              <a:rPr lang="es-CO" altLang="en-US"/>
              <a:pPr/>
              <a:t>9</a:t>
            </a:fld>
            <a:r>
              <a:rPr lang="es-CO" altLang="en-US"/>
              <a:t> </a:t>
            </a:r>
            <a:fld id="{08DA9BCA-8D98-4724-836E-BAF7A0288EE2}" type="slidenum">
              <a:rPr lang="es-CO" altLang="en-US"/>
              <a:pPr/>
              <a:t>9</a:t>
            </a:fld>
            <a:r>
              <a:rPr lang="es-CO" altLang="en-US"/>
              <a:t> </a:t>
            </a:r>
            <a:fld id="{C6238FA0-DB27-4C0F-A2AF-C14E5085331D}" type="slidenum">
              <a:rPr lang="es-CO" altLang="en-US"/>
              <a:pPr/>
              <a:t>9</a:t>
            </a:fld>
            <a:r>
              <a:rPr lang="es-CO" altLang="en-US"/>
              <a:t> </a:t>
            </a:r>
            <a:fld id="{A627CA67-EC53-4C50-8255-7B0F2BE5D165}" type="slidenum">
              <a:rPr lang="es-CO" altLang="en-US"/>
              <a:pPr/>
              <a:t>9</a:t>
            </a:fld>
            <a:endParaRPr lang="es-CO" altLang="en-US"/>
          </a:p>
        </p:txBody>
      </p:sp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9FEA045-F46A-4555-B0AD-65451CA19B40}" type="slidenum"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9</a:t>
            </a:fld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+mn-ea" charset="0"/>
                <a:cs typeface="+mn-ea" charset="0"/>
              </a:rPr>
              <a:t> </a:t>
            </a:r>
            <a:fld id="{AAEFDF6D-F34F-4E6C-AF0C-557CA7E2C09D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12AEBD1-5C13-4C6F-B351-A4995EADF72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DC8322D2-1D59-4033-86F0-86B190240CE6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9</a:t>
            </a:fld>
            <a:r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 </a:t>
            </a:r>
            <a:fld id="{0F2EBE24-5FE4-47F2-8479-811166CADD3B}" type="slidenum">
              <a:rPr lang="es-CO" altLang="en-US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>
                <a:lnSpc>
                  <a:spcPct val="100000"/>
                </a:lnSpc>
              </a:pPr>
              <a:t>9</a:t>
            </a:fld>
            <a:endParaRPr lang="es-CO" altLang="en-US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6963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s-CO" altLang="en-US" sz="2000"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ED3DBB-B437-4CAF-999B-F99482DA9E2A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EF3A5FAF-3D44-4BB8-8672-FA1A29A3EC00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8FA00A69-57FD-4D47-BC1F-35CAC9194DA3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9633C566-8D24-4192-9A2C-873CC2514425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722723BC-2417-4A55-B2BA-7C7B52F35B13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11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E6F9C1-1520-4316-A19C-0FA4373F5032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3D81D7C0-357F-4A4B-9767-D982566BB32C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0CE11483-7781-4500-ABAE-B7819BAA3EF4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BE6E5FDA-F610-43BA-857C-71390738692E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095D5DD2-7E4A-46C1-ADE1-3D7B8C789BE0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1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94525" y="214313"/>
            <a:ext cx="1947863" cy="591661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691187" cy="591661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806879A-3206-4C23-901F-94A9F1CECA23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F1B59593-5FBE-4C1B-A0F7-2E865DA0411A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F9D97702-1A4D-4288-A0D5-0E704339C79F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20B18315-0647-41E6-9BF5-F6D1A13D2072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C46F7B20-0CE0-4DED-83B5-9F5B6F2346F6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5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43FB-B2BC-4414-BD63-2135A0058FE1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EC55611C-EA36-4B19-ADDC-E8DDE19E6362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ED07ECFC-E29B-44CE-9495-117187F83206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AFB72AF8-3101-4CE1-8231-D2B3AC3F00AE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B0B3338A-C949-4AD3-9569-430CC1E71802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5079-6A61-4E53-9AC3-DB63609A1091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9898F0F7-1477-47CA-9F83-B1199A941FBB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0BC34473-2233-4540-835A-D4B422FBF15B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C9269C86-8704-429A-86B7-670CD71D7FE0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CAEBDAEF-EC9D-44D9-BEAB-8E72209717B9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4141-1EF6-4A60-8FBA-8D4D77085E58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6FEABADD-1710-407B-8678-B8F036B78B84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7FC6ED15-5FCE-41F3-BBB3-619345795BED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95F4EEFF-18ED-466B-8E43-42E6F7CE81F6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1E5594DE-6B9F-46A9-9219-2E80B2184C1F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9D66-1F58-40A0-AF13-A4D17CAEC5D7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590F78D3-6740-4BC5-946A-23018A5E321B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FE526D6B-7A02-4199-8C86-01DF0819B27A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6E6AD3FF-D810-402F-AA01-2AA9716A4FF0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05881E00-44EB-46B4-90CE-8B564D73BF07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A7179-879C-4C2B-8B0F-A2DD01763AA9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7B3AD34E-669F-47B1-96D9-A9EDE8F3B707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656135FD-34F9-4606-8B67-877D0CAF29EE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AAB1E78D-1DF3-41DA-857B-9DEFA4C3482F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0306234B-A905-49B3-A8C9-AC7F5743A93F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3F4-F349-4B6E-A84F-5A444DF26CB3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40E3662D-7B21-402F-BD7D-B10F79F2F3E0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4039F9D0-224C-48B7-BB4E-89C440A0BF08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40C201C6-E3B5-415D-B083-9D47C203BCEC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8DCA266C-B8C5-4262-965A-2E02762B5A52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2FAB6-CFFF-4CA6-893A-4BACD6A78C31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362BA66A-2037-430C-8815-1D1D0288724E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E90CCD0D-45B1-4D4D-80F9-9E5EB1442719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E58C5094-BFA4-417F-A736-26B930C7B099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AB31D0CA-A85A-424A-B087-D84AE9032AE8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CB8-7BB2-4890-A1AD-5E6180EB6D15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34D0347E-0781-4400-8745-1764A86E95F7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2B5DDDAE-2CD9-41A1-98D1-80D8D4C7E928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E7B3D53C-C92C-43F0-9CDD-42B83E3395C7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42468CDA-B3C5-4EAC-9148-1EB08902E99E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C53EDB-F3DC-4C92-B162-0875032B089D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071684CE-17EC-479A-9423-B77F5BECB8C0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FA6EA1E9-58A8-4A7B-AF64-799FE1FBD82C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D8F5F3E4-F0D7-4368-97D3-1971D2269531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ED4CCB65-5DAD-4951-A89D-502FD8A6E532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08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53C11A7-AD99-4451-8E00-68F0C28A4956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CA7EF599-6680-4709-8BAC-4836CD219CE1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56D6A543-433F-4851-B7D8-14A30F224F0A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95537D67-29B6-47EA-8A6D-28F2A3D62AD2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2B01BD00-5F08-44BF-AD6E-18C67A676B18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35A1-9D57-493E-A85C-37FD073DFF36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3735D00F-C342-4CE2-8D89-A62B99E8495E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AF7B0D29-ABB4-4D5C-86C1-C95D1ACABDEA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B3C4CA5B-E85C-4534-8D7C-DA652386C232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0E51E3A1-BC51-4CF8-B320-BF5B895D65F5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B8EAB-94AE-4E84-9568-97C35E70489B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9FDEF934-E50B-4889-AB70-2D8A7E8C74A6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57E39AE2-E284-44B7-B34A-681143D4A380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11BFB6A0-7DB0-471C-B365-56FECBDA6109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3582A099-FE0A-469E-ADE7-B1C6A979D6A8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90600" y="1676400"/>
            <a:ext cx="7770813" cy="14605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0"/>
          </p:nvPr>
        </p:nvSpPr>
        <p:spPr>
          <a:xfrm>
            <a:off x="990600" y="6248400"/>
            <a:ext cx="1903413" cy="455613"/>
          </a:xfrm>
        </p:spPr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idx="11"/>
          </p:nvPr>
        </p:nvSpPr>
        <p:spPr>
          <a:xfrm>
            <a:off x="3429000" y="6248400"/>
            <a:ext cx="2894013" cy="455613"/>
          </a:xfrm>
        </p:spPr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idx="12"/>
          </p:nvPr>
        </p:nvSpPr>
        <p:spPr>
          <a:xfrm>
            <a:off x="6858000" y="6248400"/>
            <a:ext cx="1903413" cy="455613"/>
          </a:xfrm>
        </p:spPr>
        <p:txBody>
          <a:bodyPr/>
          <a:lstStyle>
            <a:lvl1pPr>
              <a:defRPr/>
            </a:lvl1pPr>
          </a:lstStyle>
          <a:p>
            <a:fld id="{022FF55E-16AB-43AB-BEAB-515133B56520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593C03B5-6AA9-43AA-A866-B0DC33C170C5}" type="slidenum"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6D41489F-C2D3-4F55-B6B0-7749FBAB256B}" type="slidenum"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AA781048-620F-4543-B240-5682B21F3C44}" type="slidenum"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AFB21779-C363-4234-8EBF-C9809A501876}" type="slidenum">
              <a:rPr lang="es-CO" altLang="en-US" sz="180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1890114-BCD4-4893-A0D3-EE2B0378AFFA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2D854A4E-EC72-487F-9AAF-AFF35FED03EB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3EBE48A0-A629-4EA0-BED2-ACD54E468C26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6AA8E1A3-3EC9-43AD-87F1-B63F83F106F8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C1A925E6-F9B8-4880-B0F3-D8816829F397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0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1827212" cy="4113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162300" y="2017713"/>
            <a:ext cx="1828800" cy="4113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8093FF-4BCE-4080-BBD6-460DB4BB85C9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D431843C-C6A3-48D3-9D05-44DC1173D768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2E8D0A90-CF2F-4B49-AF17-F10DB446C224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82D9E765-9FF4-4910-8063-CBDF56230B40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76565AEB-B7AB-4566-8266-88FAB680326B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0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96025E8-204B-4CAE-9B76-A19A5E7E9BFA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9C830235-A752-4029-AFFE-4CA6B3D735F2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95666165-DA5E-4F1F-9C0F-3CD96B3AB264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F276302B-4785-4477-978A-CDD14B6C1E2F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126E989B-538E-4DAB-B4D9-E5D31921C59A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3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C08D2AC-6D61-41E4-8525-04D983FE3C57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FE0B256D-A1D0-4C0E-B08E-EA16A5F8AD64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DD8F7984-5896-4936-B1D4-CA2AF6203FD3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0F04433B-AC28-4212-9A38-D4E6C2FDB461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EE1B893B-5879-4EFA-85BB-7A5994F9B925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9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AC3B93E-AD1A-4B02-9A3C-6974F43A420B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5C651A1D-243F-4D69-B964-33F75B2EB5FF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E15DCCCE-FA33-4541-9CB4-354D1350878C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B0078BD7-74DD-4935-B87D-4CBCA5565731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6C61CC28-8E1E-46A3-97A6-A5123EBDEBDC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01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1DCAF4-C3D5-476D-BC38-C13DDADD8B60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17DFB40E-66F4-4E0E-8C57-34C88F9C4BB0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37B174A5-4EC9-4B20-B0D1-0D3032D39C08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D4D406AC-17D3-4E6C-9A5D-817F51B0BC6F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810D28C9-3F0C-4B2A-AF77-6DB9185C0DC6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18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31A6BE8-A715-4DEB-8D25-6EDA88B745EE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426343B0-F5BD-41A2-AEC9-D6F961202112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CDFFA73D-5EC1-458C-80D9-E8C0FE333C3C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B2CBDF5A-F418-47C8-9150-62E5CD5F8565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1B169D17-7BC6-4CC3-8AD6-A6F2B2FEF91A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0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417513" y="1098550"/>
            <a:ext cx="438150" cy="474663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541338" y="1520825"/>
            <a:ext cx="422275" cy="474663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762000" y="990600"/>
            <a:ext cx="31750" cy="105251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1450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formatHaga clic para modificar el estilo de título del patrón 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3808412" cy="411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 </a:t>
            </a:r>
          </a:p>
          <a:p>
            <a:pPr lvl="1"/>
            <a:r>
              <a:rPr lang="en-GB" altLang="en-US" smtClean="0"/>
              <a:t>Second Outline Level </a:t>
            </a:r>
          </a:p>
          <a:p>
            <a:pPr lvl="2"/>
            <a:r>
              <a:rPr lang="en-GB" altLang="en-US" smtClean="0"/>
              <a:t>Third Outline Level </a:t>
            </a:r>
          </a:p>
          <a:p>
            <a:pPr lvl="3"/>
            <a:r>
              <a:rPr lang="en-GB" altLang="en-US" smtClean="0"/>
              <a:t>Fourth Outline Level </a:t>
            </a:r>
          </a:p>
          <a:p>
            <a:pPr lvl="4"/>
            <a:r>
              <a:rPr lang="en-GB" altLang="en-US" smtClean="0"/>
              <a:t>Fifth Outline Level </a:t>
            </a:r>
          </a:p>
          <a:p>
            <a:pPr lvl="4"/>
            <a:r>
              <a:rPr lang="en-GB" altLang="en-US" smtClean="0"/>
              <a:t>Sixth Outline Level </a:t>
            </a:r>
          </a:p>
          <a:p>
            <a:pPr lvl="4"/>
            <a:r>
              <a:rPr lang="en-GB" altLang="en-US" smtClean="0"/>
              <a:t>Seventh Outline Level </a:t>
            </a:r>
          </a:p>
          <a:p>
            <a:pPr lvl="4"/>
            <a:r>
              <a:rPr lang="en-GB" altLang="en-US" smtClean="0"/>
              <a:t>Eighth Outline Level </a:t>
            </a:r>
          </a:p>
          <a:p>
            <a:pPr lvl="0"/>
            <a:r>
              <a:rPr lang="en-GB" altLang="en-US" smtClean="0"/>
              <a:t>Ninth Outline LevelHaga clic para modificar el estilo de texto del patrón </a:t>
            </a:r>
          </a:p>
          <a:p>
            <a:pPr lvl="1"/>
            <a:r>
              <a:rPr lang="en-GB" altLang="en-US" smtClean="0"/>
              <a:t>Segundo nivel </a:t>
            </a:r>
          </a:p>
          <a:p>
            <a:pPr lvl="1"/>
            <a:r>
              <a:rPr lang="en-GB" altLang="en-US" smtClean="0"/>
              <a:t>Tercer nivel </a:t>
            </a:r>
          </a:p>
          <a:p>
            <a:pPr lvl="2"/>
            <a:r>
              <a:rPr lang="en-GB" altLang="en-US" smtClean="0"/>
              <a:t>Cuarto nivel </a:t>
            </a:r>
          </a:p>
          <a:p>
            <a:pPr lvl="3"/>
            <a:r>
              <a:rPr lang="en-GB" altLang="en-US" smtClean="0"/>
              <a:t>Quinto nivel 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5145088" y="2017713"/>
            <a:ext cx="381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295400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7272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1590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6162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30734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5306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9878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charset="2"/>
              <a:buChar char=""/>
            </a:pPr>
            <a:r>
              <a:rPr lang="es-CO" altLang="en-US" sz="3200">
                <a:latin typeface="Tahoma" pitchFamily="32" charset="0"/>
              </a:rPr>
              <a:t>Click to edit the outline text format </a:t>
            </a:r>
          </a:p>
          <a:p>
            <a:pPr lvl="1">
              <a:lnSpc>
                <a:spcPct val="100000"/>
              </a:lnSpc>
              <a:spcAft>
                <a:spcPts val="1138"/>
              </a:spcAft>
              <a:buSzPct val="45000"/>
              <a:buFont typeface="Wingdings" charset="2"/>
              <a:buChar char=""/>
            </a:pPr>
            <a:r>
              <a:rPr lang="es-CO" altLang="en-US" sz="3200">
                <a:latin typeface="Tahoma" pitchFamily="32" charset="0"/>
              </a:rPr>
              <a:t>Second Outline Level</a:t>
            </a:r>
            <a:r>
              <a:rPr lang="es-CO" altLang="en-US" sz="2400">
                <a:latin typeface="Tahoma" pitchFamily="32" charset="0"/>
              </a:rPr>
              <a:t> </a:t>
            </a:r>
          </a:p>
          <a:p>
            <a:pPr lvl="2">
              <a:lnSpc>
                <a:spcPct val="100000"/>
              </a:lnSpc>
              <a:spcAft>
                <a:spcPts val="850"/>
              </a:spcAft>
              <a:buSzPct val="75000"/>
              <a:buFont typeface="Symbol" charset="2"/>
              <a:buChar char=""/>
            </a:pPr>
            <a:r>
              <a:rPr lang="es-CO" altLang="en-US" sz="3200">
                <a:latin typeface="Tahoma" pitchFamily="32" charset="0"/>
              </a:rPr>
              <a:t>Third Outline Level</a:t>
            </a:r>
            <a:r>
              <a:rPr lang="es-CO" altLang="en-US" sz="2000">
                <a:latin typeface="Tahoma" pitchFamily="32" charset="0"/>
              </a:rPr>
              <a:t> </a:t>
            </a:r>
          </a:p>
          <a:p>
            <a:pPr lvl="3">
              <a:lnSpc>
                <a:spcPct val="100000"/>
              </a:lnSpc>
              <a:spcAft>
                <a:spcPts val="575"/>
              </a:spcAft>
              <a:buSzPct val="45000"/>
              <a:buFont typeface="Wingdings" charset="2"/>
              <a:buChar char=""/>
            </a:pPr>
            <a:r>
              <a:rPr lang="es-CO" altLang="en-US" sz="3200">
                <a:latin typeface="Tahoma" pitchFamily="32" charset="0"/>
              </a:rPr>
              <a:t>Fourth Outline Level</a:t>
            </a:r>
            <a:r>
              <a:rPr lang="es-CO" altLang="en-US" sz="2000">
                <a:latin typeface="Tahoma" pitchFamily="32" charset="0"/>
              </a:rPr>
              <a:t> </a:t>
            </a:r>
          </a:p>
          <a:p>
            <a:pPr lvl="4">
              <a:lnSpc>
                <a:spcPct val="100000"/>
              </a:lnSpc>
              <a:spcAft>
                <a:spcPts val="288"/>
              </a:spcAft>
              <a:buSzPct val="75000"/>
              <a:buFont typeface="Symbol" charset="2"/>
              <a:buChar char=""/>
            </a:pPr>
            <a:r>
              <a:rPr lang="es-CO" altLang="en-US" sz="3200">
                <a:latin typeface="Tahoma" pitchFamily="32" charset="0"/>
              </a:rPr>
              <a:t>Fifth Outline Level</a:t>
            </a:r>
            <a:r>
              <a:rPr lang="es-CO" altLang="en-US" sz="2000">
                <a:latin typeface="Tahoma" pitchFamily="32" charset="0"/>
              </a:rPr>
              <a:t> </a:t>
            </a:r>
          </a:p>
          <a:p>
            <a:pPr lvl="4">
              <a:lnSpc>
                <a:spcPct val="100000"/>
              </a:lnSpc>
              <a:spcAft>
                <a:spcPts val="288"/>
              </a:spcAft>
              <a:buSzPct val="75000"/>
              <a:buFont typeface="Symbol" charset="2"/>
              <a:buChar char=""/>
            </a:pPr>
            <a:r>
              <a:rPr lang="es-CO" altLang="en-US" sz="3200">
                <a:latin typeface="Tahoma" pitchFamily="32" charset="0"/>
              </a:rPr>
              <a:t>Sixth Outline Level</a:t>
            </a:r>
            <a:r>
              <a:rPr lang="es-CO" altLang="en-US" sz="2000">
                <a:latin typeface="Tahoma" pitchFamily="32" charset="0"/>
              </a:rPr>
              <a:t> </a:t>
            </a:r>
          </a:p>
          <a:p>
            <a:pPr lvl="4">
              <a:lnSpc>
                <a:spcPct val="100000"/>
              </a:lnSpc>
              <a:spcAft>
                <a:spcPts val="288"/>
              </a:spcAft>
              <a:buSzPct val="75000"/>
              <a:buFont typeface="Symbol" charset="2"/>
              <a:buChar char=""/>
            </a:pPr>
            <a:r>
              <a:rPr lang="es-CO" altLang="en-US" sz="3200">
                <a:latin typeface="Tahoma" pitchFamily="32" charset="0"/>
              </a:rPr>
              <a:t>Seventh Outline Level</a:t>
            </a:r>
            <a:r>
              <a:rPr lang="es-CO" altLang="en-US" sz="2000">
                <a:latin typeface="Tahoma" pitchFamily="32" charset="0"/>
              </a:rPr>
              <a:t> </a:t>
            </a:r>
          </a:p>
          <a:p>
            <a:pPr lvl="4">
              <a:lnSpc>
                <a:spcPct val="100000"/>
              </a:lnSpc>
              <a:spcAft>
                <a:spcPts val="288"/>
              </a:spcAft>
              <a:buSzPct val="75000"/>
              <a:buFont typeface="Symbol" charset="2"/>
              <a:buChar char=""/>
            </a:pPr>
            <a:r>
              <a:rPr lang="es-CO" altLang="en-US" sz="3200">
                <a:latin typeface="Tahoma" pitchFamily="32" charset="0"/>
              </a:rPr>
              <a:t>Eighth Outline Level</a:t>
            </a:r>
            <a:r>
              <a:rPr lang="es-CO" altLang="en-US" sz="200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638"/>
              </a:spcBef>
              <a:buClr>
                <a:srgbClr val="3333CC"/>
              </a:buClr>
              <a:buSzPct val="60000"/>
              <a:buFont typeface="Wingdings" charset="2"/>
              <a:buChar char="n"/>
            </a:pPr>
            <a:r>
              <a:rPr lang="es-CO" altLang="en-US" sz="3200">
                <a:latin typeface="Tahoma" pitchFamily="32" charset="0"/>
              </a:rPr>
              <a:t>Ninth Outline LevelHaga clic para modificar el estilo de texto del patrón </a:t>
            </a:r>
          </a:p>
          <a:p>
            <a:pPr lvl="1">
              <a:lnSpc>
                <a:spcPct val="100000"/>
              </a:lnSpc>
              <a:spcBef>
                <a:spcPts val="563"/>
              </a:spcBef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s-CO" altLang="en-US" sz="2800">
                <a:latin typeface="Tahoma" pitchFamily="32" charset="0"/>
              </a:rPr>
              <a:t>Segundo nivel</a:t>
            </a:r>
            <a:r>
              <a:rPr lang="es-CO" altLang="en-US" sz="2400">
                <a:latin typeface="Tahoma" pitchFamily="32" charset="0"/>
              </a:rPr>
              <a:t> </a:t>
            </a:r>
          </a:p>
          <a:p>
            <a:pPr lvl="1">
              <a:lnSpc>
                <a:spcPct val="100000"/>
              </a:lnSpc>
              <a:spcAft>
                <a:spcPts val="1138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s-CO" altLang="en-US" sz="2400">
                <a:latin typeface="Tahoma" pitchFamily="32" charset="0"/>
              </a:rPr>
              <a:t>Tercer nivel </a:t>
            </a:r>
          </a:p>
          <a:p>
            <a:pPr lvl="2">
              <a:lnSpc>
                <a:spcPct val="100000"/>
              </a:lnSpc>
              <a:spcAft>
                <a:spcPts val="850"/>
              </a:spcAft>
              <a:buClr>
                <a:srgbClr val="3333CC"/>
              </a:buClr>
              <a:buSzPct val="50000"/>
              <a:buFont typeface="Wingdings" charset="2"/>
              <a:buChar char="n"/>
            </a:pPr>
            <a:r>
              <a:rPr lang="es-CO" altLang="en-US" sz="2000">
                <a:latin typeface="Tahoma" pitchFamily="32" charset="0"/>
              </a:rPr>
              <a:t>Cuarto nivel </a:t>
            </a:r>
          </a:p>
          <a:p>
            <a:pPr lvl="3">
              <a:lnSpc>
                <a:spcPct val="100000"/>
              </a:lnSpc>
              <a:spcAft>
                <a:spcPts val="575"/>
              </a:spcAft>
              <a:buClr>
                <a:srgbClr val="FFCF01"/>
              </a:buClr>
              <a:buSzPct val="55000"/>
              <a:buFont typeface="Wingdings" charset="2"/>
              <a:buChar char="n"/>
            </a:pPr>
            <a:r>
              <a:rPr lang="es-CO" altLang="en-US" sz="2000">
                <a:latin typeface="Tahoma" pitchFamily="32" charset="0"/>
              </a:rPr>
              <a:t>Quinto nivel 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/>
          </p:nvPr>
        </p:nvSpPr>
        <p:spPr bwMode="auto">
          <a:xfrm>
            <a:off x="1162050" y="6243638"/>
            <a:ext cx="19034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657600" y="6243638"/>
            <a:ext cx="28940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r>
              <a:rPr lang="es-CO" altLang="en-US"/>
              <a:t>   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7042150" y="6243638"/>
            <a:ext cx="19034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0D920BA-AD8B-48EE-B72E-C1FE1BDD5B4F}" type="slidenum">
              <a:rPr lang="es-CO" altLang="en-US"/>
              <a:pPr/>
              <a:t>‹Nº›</a:t>
            </a:fld>
            <a:r>
              <a:rPr lang="es-CO" altLang="en-US"/>
              <a:t> </a:t>
            </a:r>
            <a:fld id="{ED8775A5-6FFE-4C67-8FA5-06A0568DC32C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F60616AC-B4A7-4F5F-9963-DC502A4E4230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BF3B090C-9271-4B8E-A1EF-8D40CF7D0333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r>
              <a:rPr lang="es-CO" altLang="en-US" sz="1800">
                <a:latin typeface="Times New Roman" pitchFamily="16" charset="0"/>
              </a:rPr>
              <a:t> </a:t>
            </a:r>
            <a:fld id="{E880B6E4-0335-47F8-A789-8F89BF4F92EA}" type="slidenum">
              <a:rPr lang="es-CO" altLang="en-US" sz="1800">
                <a:latin typeface="Times New Roman" pitchFamily="16" charset="0"/>
              </a:rPr>
              <a:pPr/>
              <a:t>‹Nº›</a:t>
            </a:fld>
            <a:endParaRPr lang="es-CO" altLang="en-US" sz="1800"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2pPr>
      <a:lvl3pPr marL="11430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3pPr>
      <a:lvl4pPr marL="16002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4pPr>
      <a:lvl5pPr marL="20574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5pPr>
      <a:lvl6pPr marL="25146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6pPr>
      <a:lvl7pPr marL="29718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7pPr>
      <a:lvl8pPr marL="34290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8pPr>
      <a:lvl9pPr marL="3886200" indent="-228600" algn="l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Tahoma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s-CO" altLang="en-US" smtClean="0"/>
              <a:t>   </a:t>
            </a:r>
            <a:endParaRPr lang="es-CO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E519C59-6394-46C5-AB2B-FBC04C09CD0D}" type="slidenum">
              <a:rPr lang="es-CO" altLang="en-US" smtClean="0"/>
              <a:pPr/>
              <a:t>‹Nº›</a:t>
            </a:fld>
            <a:r>
              <a:rPr lang="es-CO" altLang="en-US" smtClean="0"/>
              <a:t> </a:t>
            </a:r>
            <a:fld id="{FC2E3051-A55B-4B89-B84A-97444179CECD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294AB6A5-7144-41FD-8426-33E1AA509293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3DC3A08C-FA06-4864-9C28-D0F32CFBC12A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r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fld id="{CBB5FEC8-490C-4F03-A699-45481EF75C23}" type="slidenum">
              <a:rPr lang="es-CO" altLang="en-US" sz="1800" smtClean="0">
                <a:solidFill>
                  <a:srgbClr val="000000"/>
                </a:solidFill>
                <a:latin typeface="Times New Roman" pitchFamily="16" charset="0"/>
              </a:rPr>
              <a:pPr/>
              <a:t>‹Nº›</a:t>
            </a:fld>
            <a:endParaRPr lang="es-CO" altLang="en-US" sz="1800">
              <a:solidFill>
                <a:srgbClr val="000000"/>
              </a:solidFill>
              <a:latin typeface="Times New Roman" pitchFamily="1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gomezpe@unal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smb://./videos/sierpinski.ogv" TargetMode="External"/><Relationship Id="rId4" Type="http://schemas.openxmlformats.org/officeDocument/2006/relationships/hyperlink" Target="http://videos/sirpinski.og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hyperlink" Target="file:///\\media\FreeAgent%20GoFlex%20Drive\Jonatan\documents\conferences\alife\louisville-research-seminar-feb-18-2011\videos\rain.ogv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file:///\\media\FreeAgent%20GoFlex%20Drive\Jonatan\documents\conferences\alife\louisville-research-seminar-feb-18-2011\videos\mandel.ogv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file:///\\media\FreeAgent%20GoFlex%20Drive\Jonatan\documents\conferences\alife\louisville-research-seminar-feb-18-2011\videos\L-System%20Plant.mp4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file:///\\media\FreeAgent%20GoFlex%20Drive\Jonatan\documents\conferences\alife\louisville-research-seminar-feb-18-2011\videos\expanding%20texture%20%2001%20%5Bwww.keepvid.com%5D.mp4" TargetMode="External"/><Relationship Id="rId3" Type="http://schemas.openxmlformats.org/officeDocument/2006/relationships/image" Target="../media/image32.png"/><Relationship Id="rId7" Type="http://schemas.openxmlformats.org/officeDocument/2006/relationships/hyperlink" Target="file:///\\media\FreeAgent%20GoFlex%20Drive\Jonatan\documents\conferences\alife\louisville-research-seminar-feb-18-2011\expanding%20texture%20%2001%20%5Bwww.keepvid.com%5D.mp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file:///\\media\FreeAgent%20GoFlex%20Drive\Jonatan\documents\conferences\alife\louisville-research-seminar-feb-18-2011\videos\turingmorf.ogv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file:///\\media\FreeAgent%20GoFlex%20Drive\Jonatan\documents\conferences\alife\louisville-research-seminar-feb-18-2011\videos\One-dimensional.mp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file:///\\media\FreeAgent%20GoFlex%20Drive\Jonatan\documents\conferences\alife\Alife%20VB\life32v215\Life32.ex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file:///\\media\FreeAgent%20GoFlex%20Drive\Jonatan\documents\conferences\alife\louisville-research-seminar-feb-18-2011\videos\boids.ogv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file:///\\media\FreeAgent%20GoFlex%20Drive\Jonatan\documents\conferences\alife\louisville-research-seminar-feb-18-2011\videos\ANTS.wmv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\\media\FreeAgent%20GoFlex%20Drive\Jonatan\documents\conferences\alife\louisville-research-seminar-feb-18-2011\videos\ANTS.wmv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file:///\\media\FreeAgent%20GoFlex%20Drive\Jonatan\documents\conferences\alife\louisville-research-seminar-feb-18-2011\videos\ANTS.wmv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file:///\\media\FreeAgent%20GoFlex%20Drive\Jonatan\documents\conferences\alife\louisville-research-seminar-feb-18-2011\videos\walking.mp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\\media\FreeAgent%20GoFlex%20Drive\Jonatan\documents\conferences\alife\louisville-research-seminar-feb-18-2011\videos\Simple%20chain%20type%20modular%20robot%20hardware%20%5Bwww.keepvid.com%5D.mp4" TargetMode="External"/><Relationship Id="rId5" Type="http://schemas.openxmlformats.org/officeDocument/2006/relationships/hyperlink" Target="file:///\\media\FreeAgent%20GoFlex%20Drive\Jonatan\documents\conferences\alife\louisville-research-seminar-feb-18-2011\videos\Hybrid%20control%20strategy%20for%20a%20chain%20type%20modular%20robot_%20Simulation%20examples%20%5Bwww.keepvid.com%5D.mp4" TargetMode="External"/><Relationship Id="rId4" Type="http://schemas.openxmlformats.org/officeDocument/2006/relationships/hyperlink" Target="http://www.youtube.com/watch?v=x6UQfC4KAL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file:///\\media\FreeAgent%20GoFlex%20Drive\Jonatan\documents\conferences\alife\louisville-research-seminar-feb-18-2011\Robots%20inspired%20by%20animals.mp4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file:///\\media\FreeAgent%20GoFlex%20Drive\Jonatan\documents\conferences\alife\louisville-research-seminar-feb-18-2011\videos\creatures-demo.mpg" TargetMode="Externa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hyperlink" Target="file:///\\media\FreeAgent%20GoFlex%20Drive\Jonatan\documents\conferences\alife\louisville-research-seminar-feb-18-2011\matrix-what-is-real.fl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990600" y="2000250"/>
            <a:ext cx="7772400" cy="1462088"/>
          </a:xfrm>
          <a:ln/>
        </p:spPr>
        <p:txBody>
          <a:bodyPr/>
          <a:lstStyle/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CO" altLang="en-US">
                <a:solidFill>
                  <a:srgbClr val="333399"/>
                </a:solidFill>
              </a:rPr>
              <a:t>On the Origin of e-species</a:t>
            </a:r>
            <a:r>
              <a:rPr lang="es-CO" altLang="en-US"/>
              <a:t> 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792538"/>
            <a:ext cx="6400800" cy="2652712"/>
          </a:xfrm>
          <a:ln/>
        </p:spPr>
        <p:txBody>
          <a:bodyPr/>
          <a:lstStyle/>
          <a:p>
            <a:pPr marL="0" indent="0" algn="ctr" hangingPunct="1">
              <a:lnSpc>
                <a:spcPct val="100000"/>
              </a:lnSpc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CO" altLang="en-US" dirty="0" err="1">
                <a:latin typeface="Arial" charset="0"/>
              </a:rPr>
              <a:t>Jonatan</a:t>
            </a:r>
            <a:r>
              <a:rPr lang="es-CO" altLang="en-US" dirty="0">
                <a:latin typeface="Arial" charset="0"/>
              </a:rPr>
              <a:t> Gómez Perdomo </a:t>
            </a:r>
          </a:p>
          <a:p>
            <a:pPr marL="0" indent="0" algn="ctr" hangingPunct="1">
              <a:lnSpc>
                <a:spcPct val="100000"/>
              </a:lnSpc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CO" altLang="en-US" dirty="0">
                <a:latin typeface="Arial" charset="0"/>
                <a:hlinkClick r:id="rId3"/>
              </a:rPr>
              <a:t>jgomezpe@unal.edu.co</a:t>
            </a:r>
            <a:r>
              <a:rPr lang="es-CO" altLang="en-US" dirty="0">
                <a:latin typeface="Arial" charset="0"/>
              </a:rPr>
              <a:t> </a:t>
            </a:r>
          </a:p>
          <a:p>
            <a:pPr marL="0" indent="0" algn="ctr" hangingPunct="1">
              <a:lnSpc>
                <a:spcPct val="100000"/>
              </a:lnSpc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CO" altLang="en-US" dirty="0">
                <a:latin typeface="Arial" charset="0"/>
              </a:rPr>
              <a:t>ALIFE </a:t>
            </a:r>
            <a:r>
              <a:rPr lang="es-CO" altLang="en-US" dirty="0" err="1">
                <a:latin typeface="Arial" charset="0"/>
              </a:rPr>
              <a:t>Research</a:t>
            </a:r>
            <a:r>
              <a:rPr lang="es-CO" altLang="en-US" dirty="0">
                <a:latin typeface="Arial" charset="0"/>
              </a:rPr>
              <a:t> </a:t>
            </a:r>
            <a:r>
              <a:rPr lang="es-CO" altLang="en-US" dirty="0" err="1">
                <a:latin typeface="Arial" charset="0"/>
              </a:rPr>
              <a:t>Group</a:t>
            </a:r>
            <a:r>
              <a:rPr lang="es-CO" altLang="en-US" dirty="0">
                <a:latin typeface="Arial" charset="0"/>
              </a:rPr>
              <a:t> </a:t>
            </a:r>
          </a:p>
          <a:p>
            <a:pPr marL="0" indent="0" algn="ctr" hangingPunct="1">
              <a:lnSpc>
                <a:spcPct val="100000"/>
              </a:lnSpc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CO" altLang="en-US" dirty="0" smtClean="0">
                <a:latin typeface="Arial" charset="0"/>
              </a:rPr>
              <a:t>Universidad Nacional de Colombia</a:t>
            </a:r>
            <a:endParaRPr lang="es-CO" altLang="en-US" dirty="0">
              <a:latin typeface="Arial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3621088"/>
            <a:ext cx="2500313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052513" y="2160588"/>
            <a:ext cx="716280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marL="514350" indent="-514350">
              <a:lnSpc>
                <a:spcPct val="100000"/>
              </a:lnSpc>
              <a:spcAft>
                <a:spcPts val="1425"/>
              </a:spcAft>
              <a:buFont typeface="+mj-lt"/>
              <a:buAutoNum type="arabicPeriod"/>
            </a:pP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  <a:endParaRPr lang="es-CO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lnSpc>
                <a:spcPct val="100000"/>
              </a:lnSpc>
              <a:spcAft>
                <a:spcPts val="1425"/>
              </a:spcAft>
              <a:buFont typeface="+mj-lt"/>
              <a:buAutoNum type="arabicPeriod"/>
            </a:pP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ottom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up: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molecular 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synthesizing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local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interacting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entities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ea typeface="굴림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Artificial </a:t>
            </a: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187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673475"/>
            <a:ext cx="480377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182688" y="190976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Complex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Systems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Emergence</a:t>
            </a:r>
            <a:r>
              <a:rPr lang="es-CO" altLang="en-US" sz="3200" dirty="0">
                <a:latin typeface="Tahoma" pitchFamily="32" charset="0"/>
              </a:rPr>
              <a:t> and </a:t>
            </a:r>
            <a:r>
              <a:rPr lang="es-CO" altLang="en-US" sz="3200" dirty="0" err="1">
                <a:latin typeface="Tahoma" pitchFamily="32" charset="0"/>
              </a:rPr>
              <a:t>self-organization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>
                <a:latin typeface="Tahoma" pitchFamily="32" charset="0"/>
              </a:rPr>
              <a:t>Local rules </a:t>
            </a:r>
            <a:r>
              <a:rPr lang="es-CO" altLang="en-US" sz="3200" dirty="0" err="1">
                <a:latin typeface="Tahoma" pitchFamily="32" charset="0"/>
              </a:rPr>
              <a:t>usually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defined</a:t>
            </a:r>
            <a:r>
              <a:rPr lang="es-CO" altLang="en-US" sz="3200" dirty="0">
                <a:latin typeface="Tahoma" pitchFamily="32" charset="0"/>
              </a:rPr>
              <a:t> as </a:t>
            </a:r>
            <a:r>
              <a:rPr lang="es-CO" altLang="en-US" sz="3200" dirty="0" err="1">
                <a:latin typeface="Tahoma" pitchFamily="32" charset="0"/>
              </a:rPr>
              <a:t>dynamic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systems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Artificial </a:t>
            </a: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Concepts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20725" y="2197100"/>
            <a:ext cx="8234363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Evolves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in time </a:t>
            </a:r>
            <a:r>
              <a:rPr lang="es-CO" altLang="en-US" sz="3200" dirty="0" err="1">
                <a:latin typeface="Tahoma" pitchFamily="32" charset="0"/>
              </a:rPr>
              <a:t>according</a:t>
            </a:r>
            <a:r>
              <a:rPr lang="es-CO" altLang="en-US" sz="3200" dirty="0">
                <a:latin typeface="Tahoma" pitchFamily="32" charset="0"/>
              </a:rPr>
              <a:t> to a set of rules 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charset="2"/>
              <a:buChar char=""/>
            </a:pPr>
            <a:r>
              <a:rPr lang="es-CO" altLang="en-US" sz="3200" dirty="0" err="1">
                <a:latin typeface="Tahoma" pitchFamily="32" charset="0"/>
              </a:rPr>
              <a:t>What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changes</a:t>
            </a:r>
            <a:r>
              <a:rPr lang="es-CO" altLang="en-US" sz="3200" dirty="0">
                <a:latin typeface="Tahoma" pitchFamily="32" charset="0"/>
              </a:rPr>
              <a:t> in time </a:t>
            </a:r>
            <a:r>
              <a:rPr lang="es-CO" altLang="en-US" sz="3200" dirty="0" err="1">
                <a:latin typeface="Tahoma" pitchFamily="32" charset="0"/>
              </a:rPr>
              <a:t>is</a:t>
            </a:r>
            <a:r>
              <a:rPr lang="es-CO" altLang="en-US" sz="3200" dirty="0">
                <a:latin typeface="Tahoma" pitchFamily="32" charset="0"/>
              </a:rPr>
              <a:t> a variable (</a:t>
            </a:r>
            <a:r>
              <a:rPr lang="es-CO" altLang="en-US" sz="3200" dirty="0" err="1">
                <a:latin typeface="Tahoma" pitchFamily="32" charset="0"/>
              </a:rPr>
              <a:t>e.g</a:t>
            </a:r>
            <a:r>
              <a:rPr lang="es-CO" altLang="en-US" sz="3200" dirty="0">
                <a:latin typeface="Tahoma" pitchFamily="32" charset="0"/>
              </a:rPr>
              <a:t>. Position, </a:t>
            </a:r>
            <a:r>
              <a:rPr lang="es-CO" altLang="en-US" sz="3200" dirty="0" err="1">
                <a:latin typeface="Tahoma" pitchFamily="32" charset="0"/>
              </a:rPr>
              <a:t>concentration</a:t>
            </a:r>
            <a:r>
              <a:rPr lang="es-CO" altLang="en-US" sz="3200" dirty="0">
                <a:latin typeface="Tahoma" pitchFamily="32" charset="0"/>
              </a:rPr>
              <a:t>, </a:t>
            </a:r>
            <a:r>
              <a:rPr lang="es-CO" altLang="en-US" sz="3200" dirty="0" err="1" smtClean="0">
                <a:latin typeface="Tahoma" pitchFamily="32" charset="0"/>
              </a:rPr>
              <a:t>temperature</a:t>
            </a:r>
            <a:r>
              <a:rPr lang="es-CO" altLang="en-US" sz="3200" dirty="0" smtClean="0">
                <a:latin typeface="Tahoma" pitchFamily="32" charset="0"/>
              </a:rPr>
              <a:t>, </a:t>
            </a:r>
            <a:r>
              <a:rPr lang="es-CO" altLang="en-US" sz="3200" dirty="0">
                <a:latin typeface="Tahoma" pitchFamily="32" charset="0"/>
              </a:rPr>
              <a:t>…) 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charset="2"/>
              <a:buChar char=""/>
            </a:pPr>
            <a:r>
              <a:rPr lang="es-CO" altLang="en-US" sz="3200" dirty="0" err="1">
                <a:latin typeface="Tahoma" pitchFamily="32" charset="0"/>
              </a:rPr>
              <a:t>Present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conditions</a:t>
            </a:r>
            <a:r>
              <a:rPr lang="es-CO" altLang="en-US" sz="3200" dirty="0">
                <a:latin typeface="Tahoma" pitchFamily="32" charset="0"/>
              </a:rPr>
              <a:t> determine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future</a:t>
            </a:r>
            <a:r>
              <a:rPr lang="es-CO" altLang="en-US" sz="3200" dirty="0">
                <a:latin typeface="Tahoma" pitchFamily="32" charset="0"/>
              </a:rPr>
              <a:t>. 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charset="2"/>
              <a:buChar char=""/>
            </a:pPr>
            <a:r>
              <a:rPr lang="es-CO" altLang="en-US" sz="3200" dirty="0" smtClean="0">
                <a:latin typeface="Tahoma" pitchFamily="32" charset="0"/>
              </a:rPr>
              <a:t>Rules </a:t>
            </a:r>
            <a:r>
              <a:rPr lang="es-CO" altLang="en-US" sz="3200" dirty="0">
                <a:latin typeface="Tahoma" pitchFamily="32" charset="0"/>
              </a:rPr>
              <a:t>are </a:t>
            </a:r>
            <a:r>
              <a:rPr lang="es-CO" altLang="en-US" sz="3200" dirty="0" err="1">
                <a:latin typeface="Tahoma" pitchFamily="32" charset="0"/>
              </a:rPr>
              <a:t>usually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nonlinear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e.g</a:t>
            </a:r>
            <a:r>
              <a:rPr lang="es-CO" altLang="en-US" sz="3200" dirty="0">
                <a:latin typeface="Tahoma" pitchFamily="32" charset="0"/>
              </a:rPr>
              <a:t>. set of </a:t>
            </a:r>
            <a:r>
              <a:rPr lang="es-CO" altLang="en-US" sz="3200" dirty="0" err="1">
                <a:latin typeface="Tahoma" pitchFamily="32" charset="0"/>
              </a:rPr>
              <a:t>diff</a:t>
            </a:r>
            <a:r>
              <a:rPr lang="es-CO" altLang="en-US" sz="3200" dirty="0">
                <a:latin typeface="Tahoma" pitchFamily="32" charset="0"/>
              </a:rPr>
              <a:t>. </a:t>
            </a:r>
            <a:r>
              <a:rPr lang="es-CO" altLang="en-US" sz="3200" dirty="0" err="1">
                <a:latin typeface="Tahoma" pitchFamily="32" charset="0"/>
              </a:rPr>
              <a:t>eq</a:t>
            </a:r>
            <a:r>
              <a:rPr lang="es-CO" altLang="en-US" sz="3200" dirty="0">
                <a:latin typeface="Tahoma" pitchFamily="32" charset="0"/>
              </a:rPr>
              <a:t>. </a:t>
            </a:r>
            <a:r>
              <a:rPr lang="es-CO" altLang="en-US" sz="3200" dirty="0" err="1">
                <a:latin typeface="Tahoma" pitchFamily="32" charset="0"/>
              </a:rPr>
              <a:t>Defining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rates</a:t>
            </a:r>
            <a:r>
              <a:rPr lang="es-CO" altLang="en-US" sz="3200" dirty="0">
                <a:latin typeface="Tahoma" pitchFamily="32" charset="0"/>
              </a:rPr>
              <a:t> of </a:t>
            </a:r>
            <a:r>
              <a:rPr lang="es-CO" altLang="en-US" sz="3200" dirty="0" err="1">
                <a:latin typeface="Tahoma" pitchFamily="32" charset="0"/>
              </a:rPr>
              <a:t>change</a:t>
            </a:r>
            <a:r>
              <a:rPr lang="es-CO" altLang="en-US" sz="3200" dirty="0">
                <a:latin typeface="Tahoma" pitchFamily="32" charset="0"/>
              </a:rPr>
              <a:t>) </a:t>
            </a:r>
          </a:p>
          <a:p>
            <a:pPr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</a:pPr>
            <a:r>
              <a:rPr lang="es-CO" altLang="en-US" sz="3200" dirty="0">
                <a:latin typeface="Tahoma" pitchFamily="32" charset="0"/>
              </a:rPr>
              <a:t>• </a:t>
            </a:r>
            <a:r>
              <a:rPr lang="es-CO" altLang="en-US" sz="3200" dirty="0" err="1">
                <a:latin typeface="Tahoma" pitchFamily="32" charset="0"/>
              </a:rPr>
              <a:t>There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may</a:t>
            </a:r>
            <a:r>
              <a:rPr lang="es-CO" altLang="en-US" sz="3200" dirty="0">
                <a:latin typeface="Tahoma" pitchFamily="32" charset="0"/>
              </a:rPr>
              <a:t> be </a:t>
            </a:r>
            <a:r>
              <a:rPr lang="es-CO" altLang="en-US" sz="3200" dirty="0" err="1">
                <a:latin typeface="Tahoma" pitchFamily="32" charset="0"/>
              </a:rPr>
              <a:t>many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interacting</a:t>
            </a:r>
            <a:r>
              <a:rPr lang="es-CO" altLang="en-US" sz="3200" dirty="0">
                <a:latin typeface="Tahoma" pitchFamily="32" charset="0"/>
              </a:rPr>
              <a:t> variables 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Dynamic</a:t>
            </a:r>
            <a:r>
              <a:rPr lang="es-CO" dirty="0" smtClean="0"/>
              <a:t> </a:t>
            </a:r>
            <a:r>
              <a:rPr lang="es-CO" dirty="0" err="1" smtClean="0"/>
              <a:t>System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182687" y="2017713"/>
            <a:ext cx="43783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514350" indent="-5127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Algorithm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endParaRPr lang="es-CO" altLang="en-US" sz="3200" dirty="0">
              <a:latin typeface="Tahoma" pitchFamily="32" charset="0"/>
            </a:endParaRPr>
          </a:p>
          <a:p>
            <a:pPr marL="1587" indent="0">
              <a:lnSpc>
                <a:spcPct val="100000"/>
              </a:lnSpc>
              <a:spcAft>
                <a:spcPts val="1425"/>
              </a:spcAft>
              <a:buSzPct val="45000"/>
            </a:pPr>
            <a:r>
              <a:rPr lang="es-CO" altLang="en-US" sz="2800" dirty="0" err="1">
                <a:latin typeface="Tahoma" pitchFamily="32" charset="0"/>
              </a:rPr>
              <a:t>Draw</a:t>
            </a:r>
            <a:r>
              <a:rPr lang="es-CO" altLang="en-US" sz="2800" dirty="0">
                <a:latin typeface="Tahoma" pitchFamily="32" charset="0"/>
              </a:rPr>
              <a:t> a </a:t>
            </a:r>
            <a:r>
              <a:rPr lang="es-CO" altLang="en-US" sz="2800" dirty="0" err="1">
                <a:latin typeface="Tahoma" pitchFamily="32" charset="0"/>
              </a:rPr>
              <a:t>random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point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marL="1587" indent="0">
              <a:lnSpc>
                <a:spcPct val="100000"/>
              </a:lnSpc>
              <a:spcAft>
                <a:spcPts val="1425"/>
              </a:spcAft>
              <a:buSzPct val="45000"/>
            </a:pPr>
            <a:r>
              <a:rPr lang="es-CO" altLang="en-US" sz="2800" dirty="0" err="1">
                <a:latin typeface="Tahoma" pitchFamily="32" charset="0"/>
              </a:rPr>
              <a:t>Throw</a:t>
            </a:r>
            <a:r>
              <a:rPr lang="es-CO" altLang="en-US" sz="2800" dirty="0">
                <a:latin typeface="Tahoma" pitchFamily="32" charset="0"/>
              </a:rPr>
              <a:t> a dice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marL="1587" indent="0">
              <a:lnSpc>
                <a:spcPct val="100000"/>
              </a:lnSpc>
              <a:spcAft>
                <a:spcPts val="1425"/>
              </a:spcAft>
              <a:buSzPct val="45000"/>
            </a:pPr>
            <a:r>
              <a:rPr lang="es-CO" altLang="en-US" sz="2800" dirty="0" err="1">
                <a:latin typeface="Tahoma" pitchFamily="32" charset="0"/>
              </a:rPr>
              <a:t>Draw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the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middle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point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between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the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current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point</a:t>
            </a:r>
            <a:r>
              <a:rPr lang="es-CO" altLang="en-US" sz="2800" dirty="0">
                <a:latin typeface="Tahoma" pitchFamily="32" charset="0"/>
              </a:rPr>
              <a:t> and </a:t>
            </a:r>
            <a:r>
              <a:rPr lang="es-CO" altLang="en-US" sz="2800" dirty="0" err="1">
                <a:latin typeface="Tahoma" pitchFamily="32" charset="0"/>
              </a:rPr>
              <a:t>the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associated</a:t>
            </a:r>
            <a:r>
              <a:rPr lang="es-CO" altLang="en-US" sz="2800" dirty="0">
                <a:latin typeface="Tahoma" pitchFamily="32" charset="0"/>
              </a:rPr>
              <a:t> </a:t>
            </a:r>
            <a:r>
              <a:rPr lang="es-CO" altLang="en-US" sz="2800" dirty="0" err="1">
                <a:latin typeface="Tahoma" pitchFamily="32" charset="0"/>
              </a:rPr>
              <a:t>vertex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marL="1587" indent="0">
              <a:lnSpc>
                <a:spcPct val="100000"/>
              </a:lnSpc>
              <a:spcAft>
                <a:spcPts val="1425"/>
              </a:spcAft>
              <a:buSzPct val="45000"/>
            </a:pPr>
            <a:r>
              <a:rPr lang="es-CO" altLang="en-US" sz="2800" dirty="0" err="1">
                <a:latin typeface="Tahoma" pitchFamily="32" charset="0"/>
              </a:rPr>
              <a:t>Go</a:t>
            </a:r>
            <a:r>
              <a:rPr lang="es-CO" altLang="en-US" sz="2800" dirty="0">
                <a:latin typeface="Tahoma" pitchFamily="32" charset="0"/>
              </a:rPr>
              <a:t> line 2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133975" y="3786188"/>
            <a:ext cx="3429000" cy="257175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BEBEBE"/>
              </a:gs>
              <a:gs pos="100000">
                <a:srgbClr val="F8F8F8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575425" y="3429000"/>
            <a:ext cx="6810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DejaVu Sans" charset="0"/>
                <a:cs typeface="DejaVu Sans" charset="0"/>
              </a:rPr>
              <a:t>1, 2</a:t>
            </a:r>
            <a:r>
              <a:rPr lang="es-CO" altLang="en-US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8513763" y="6143625"/>
            <a:ext cx="6810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DejaVu Sans" charset="0"/>
                <a:cs typeface="DejaVu Sans" charset="0"/>
              </a:rPr>
              <a:t>3, 4</a:t>
            </a:r>
            <a:r>
              <a:rPr lang="es-CO" altLang="en-US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4503738" y="6143625"/>
            <a:ext cx="6810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DejaVu Sans" charset="0"/>
                <a:cs typeface="DejaVu Sans" charset="0"/>
              </a:rPr>
              <a:t>5, 6</a:t>
            </a:r>
            <a:r>
              <a:rPr lang="es-CO" altLang="en-US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2714625"/>
            <a:ext cx="7048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3" y="2714625"/>
            <a:ext cx="6953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8" y="2571750"/>
            <a:ext cx="857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2643188"/>
            <a:ext cx="8001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8545513" y="3071813"/>
            <a:ext cx="6111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DejaVu Sans" charset="0"/>
                <a:cs typeface="DejaVu Sans" charset="0"/>
              </a:rPr>
              <a:t>…</a:t>
            </a:r>
            <a:r>
              <a:rPr lang="es-CO" altLang="en-US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CO" altLang="en-US">
                <a:solidFill>
                  <a:srgbClr val="000000"/>
                </a:solidFill>
                <a:latin typeface="Tahoma" pitchFamily="32" charset="0"/>
                <a:ea typeface="DejaVu Sans" charset="0"/>
                <a:cs typeface="DejaVu Sans" charset="0"/>
              </a:rPr>
              <a:t>.</a:t>
            </a:r>
            <a:r>
              <a:rPr lang="es-CO" altLang="en-US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6669088" y="5715000"/>
            <a:ext cx="46037" cy="46038"/>
          </a:xfrm>
          <a:prstGeom prst="ellipse">
            <a:avLst/>
          </a:prstGeom>
          <a:solidFill>
            <a:srgbClr val="00E4A8"/>
          </a:solidFill>
          <a:ln w="25560">
            <a:solidFill>
              <a:srgbClr val="00A87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5883275" y="6000750"/>
            <a:ext cx="46038" cy="46038"/>
          </a:xfrm>
          <a:prstGeom prst="ellipse">
            <a:avLst/>
          </a:prstGeom>
          <a:solidFill>
            <a:srgbClr val="00E4A8"/>
          </a:solidFill>
          <a:ln w="25560">
            <a:solidFill>
              <a:srgbClr val="00A87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6429375" y="4954588"/>
            <a:ext cx="46038" cy="46037"/>
          </a:xfrm>
          <a:prstGeom prst="ellipse">
            <a:avLst/>
          </a:prstGeom>
          <a:solidFill>
            <a:srgbClr val="00E4A8"/>
          </a:solidFill>
          <a:ln w="25560">
            <a:solidFill>
              <a:srgbClr val="00A87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5857875" y="5597525"/>
            <a:ext cx="46038" cy="46038"/>
          </a:xfrm>
          <a:prstGeom prst="ellipse">
            <a:avLst/>
          </a:prstGeom>
          <a:solidFill>
            <a:srgbClr val="00E4A8"/>
          </a:solidFill>
          <a:ln w="25560">
            <a:solidFill>
              <a:srgbClr val="00A87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7215188" y="5929313"/>
            <a:ext cx="46037" cy="46037"/>
          </a:xfrm>
          <a:prstGeom prst="ellipse">
            <a:avLst/>
          </a:prstGeom>
          <a:solidFill>
            <a:srgbClr val="00E4A8"/>
          </a:solidFill>
          <a:ln w="25560">
            <a:solidFill>
              <a:srgbClr val="00A87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01" name="AutoShape 17"/>
          <p:cNvCxnSpPr>
            <a:cxnSpLocks noChangeShapeType="1"/>
          </p:cNvCxnSpPr>
          <p:nvPr/>
        </p:nvCxnSpPr>
        <p:spPr bwMode="auto">
          <a:xfrm flipH="1">
            <a:off x="5929313" y="5753100"/>
            <a:ext cx="746125" cy="247650"/>
          </a:xfrm>
          <a:prstGeom prst="straightConnector1">
            <a:avLst/>
          </a:prstGeom>
          <a:noFill/>
          <a:ln w="9360">
            <a:solidFill>
              <a:srgbClr val="00DE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2" name="AutoShape 18"/>
          <p:cNvCxnSpPr>
            <a:cxnSpLocks noChangeShapeType="1"/>
          </p:cNvCxnSpPr>
          <p:nvPr/>
        </p:nvCxnSpPr>
        <p:spPr bwMode="auto">
          <a:xfrm flipV="1">
            <a:off x="5929313" y="5000625"/>
            <a:ext cx="500062" cy="928688"/>
          </a:xfrm>
          <a:prstGeom prst="straightConnector1">
            <a:avLst/>
          </a:prstGeom>
          <a:noFill/>
          <a:ln w="9360">
            <a:solidFill>
              <a:srgbClr val="00DE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3" name="AutoShape 19"/>
          <p:cNvCxnSpPr>
            <a:cxnSpLocks noChangeShapeType="1"/>
          </p:cNvCxnSpPr>
          <p:nvPr/>
        </p:nvCxnSpPr>
        <p:spPr bwMode="auto">
          <a:xfrm flipH="1">
            <a:off x="5880100" y="5000625"/>
            <a:ext cx="476250" cy="596900"/>
          </a:xfrm>
          <a:prstGeom prst="straightConnector1">
            <a:avLst/>
          </a:prstGeom>
          <a:noFill/>
          <a:ln w="9360">
            <a:solidFill>
              <a:srgbClr val="00DE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4" name="AutoShape 20"/>
          <p:cNvCxnSpPr>
            <a:cxnSpLocks noChangeShapeType="1"/>
          </p:cNvCxnSpPr>
          <p:nvPr/>
        </p:nvCxnSpPr>
        <p:spPr bwMode="auto">
          <a:xfrm>
            <a:off x="5897563" y="5637213"/>
            <a:ext cx="1325562" cy="298450"/>
          </a:xfrm>
          <a:prstGeom prst="straightConnector1">
            <a:avLst/>
          </a:prstGeom>
          <a:noFill/>
          <a:ln w="9360">
            <a:solidFill>
              <a:srgbClr val="00DE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Sierpinski</a:t>
            </a:r>
            <a:r>
              <a:rPr lang="es-CO" dirty="0" smtClean="0"/>
              <a:t> </a:t>
            </a:r>
            <a:r>
              <a:rPr lang="es-CO" dirty="0" err="1" smtClean="0"/>
              <a:t>Triangle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2071688"/>
            <a:ext cx="402907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Rectangle 3">
            <a:hlinkClick r:id="rId4"/>
          </p:cNvPr>
          <p:cNvSpPr>
            <a:spLocks noChangeArrowheads="1"/>
          </p:cNvSpPr>
          <p:nvPr/>
        </p:nvSpPr>
        <p:spPr bwMode="auto">
          <a:xfrm>
            <a:off x="1000125" y="6215063"/>
            <a:ext cx="933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5"/>
              </a:rPr>
              <a:t>Demo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Sierpinski</a:t>
            </a:r>
            <a:r>
              <a:rPr lang="es-CO" dirty="0" smtClean="0"/>
              <a:t> </a:t>
            </a:r>
            <a:r>
              <a:rPr lang="es-CO" dirty="0" err="1" smtClean="0"/>
              <a:t>Triangle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14563"/>
            <a:ext cx="2871788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2214563"/>
            <a:ext cx="28479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68238" y="5364633"/>
            <a:ext cx="8449406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</a:t>
            </a:r>
            <a:r>
              <a:rPr lang="es-CO" alt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Square</a:t>
            </a:r>
            <a:r>
              <a:rPr lang="es-CO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	 	</a:t>
            </a:r>
            <a:r>
              <a:rPr lang="es-CO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Pentagon</a:t>
            </a:r>
            <a:r>
              <a:rPr lang="es-CO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 		 20-sides 	 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247900"/>
            <a:ext cx="28479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Beyond</a:t>
            </a:r>
            <a:r>
              <a:rPr lang="es-CO" dirty="0" smtClean="0"/>
              <a:t> </a:t>
            </a:r>
            <a:r>
              <a:rPr lang="es-CO" dirty="0" err="1" smtClean="0"/>
              <a:t>Sierpinski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720725" y="2197100"/>
            <a:ext cx="8234363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marL="107950" indent="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es-CO" altLang="en-US" sz="3200" dirty="0">
                <a:latin typeface="Tahoma" pitchFamily="32" charset="0"/>
              </a:rPr>
              <a:t>Data </a:t>
            </a:r>
            <a:r>
              <a:rPr lang="es-CO" altLang="en-US" sz="3200" dirty="0" err="1">
                <a:latin typeface="Tahoma" pitchFamily="32" charset="0"/>
              </a:rPr>
              <a:t>Clustering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viewed</a:t>
            </a:r>
            <a:r>
              <a:rPr lang="es-CO" altLang="en-US" sz="3200" dirty="0">
                <a:latin typeface="Tahoma" pitchFamily="32" charset="0"/>
              </a:rPr>
              <a:t> as a </a:t>
            </a:r>
            <a:r>
              <a:rPr lang="es-CO" altLang="en-US" sz="3200" dirty="0" err="1">
                <a:latin typeface="Tahoma" pitchFamily="32" charset="0"/>
              </a:rPr>
              <a:t>dynamic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system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marL="107950" indent="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es-CO" altLang="en-US" sz="3200" dirty="0" err="1">
                <a:latin typeface="Tahoma" pitchFamily="32" charset="0"/>
              </a:rPr>
              <a:t>Points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change</a:t>
            </a:r>
            <a:r>
              <a:rPr lang="es-CO" altLang="en-US" sz="3200" dirty="0">
                <a:latin typeface="Tahoma" pitchFamily="32" charset="0"/>
              </a:rPr>
              <a:t> in time and </a:t>
            </a:r>
            <a:r>
              <a:rPr lang="es-CO" altLang="en-US" sz="3200" dirty="0" err="1">
                <a:latin typeface="Tahoma" pitchFamily="32" charset="0"/>
              </a:rPr>
              <a:t>group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themself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according</a:t>
            </a:r>
            <a:r>
              <a:rPr lang="es-CO" altLang="en-US" sz="3200" dirty="0">
                <a:latin typeface="Tahoma" pitchFamily="32" charset="0"/>
              </a:rPr>
              <a:t> to </a:t>
            </a:r>
            <a:r>
              <a:rPr lang="es-CO" altLang="en-US" sz="3200" dirty="0" err="1">
                <a:latin typeface="Tahoma" pitchFamily="32" charset="0"/>
              </a:rPr>
              <a:t>some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dynamic</a:t>
            </a:r>
            <a:r>
              <a:rPr lang="es-CO" altLang="en-US" sz="3200" dirty="0">
                <a:latin typeface="Tahoma" pitchFamily="32" charset="0"/>
              </a:rPr>
              <a:t> rules </a:t>
            </a:r>
          </a:p>
          <a:p>
            <a:pPr marL="107950" indent="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es-CO" altLang="en-US" sz="3200" dirty="0" err="1">
                <a:latin typeface="Tahoma" pitchFamily="32" charset="0"/>
              </a:rPr>
              <a:t>Clusters</a:t>
            </a:r>
            <a:r>
              <a:rPr lang="es-CO" altLang="en-US" sz="3200" dirty="0">
                <a:latin typeface="Tahoma" pitchFamily="32" charset="0"/>
              </a:rPr>
              <a:t> emerge </a:t>
            </a:r>
            <a:r>
              <a:rPr lang="es-CO" altLang="en-US" sz="3200" dirty="0" err="1">
                <a:latin typeface="Tahoma" pitchFamily="32" charset="0"/>
              </a:rPr>
              <a:t>from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dynamic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behavior</a:t>
            </a:r>
            <a:r>
              <a:rPr lang="es-CO" altLang="en-US" sz="3200" dirty="0">
                <a:latin typeface="Tahoma" pitchFamily="32" charset="0"/>
              </a:rPr>
              <a:t> of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data </a:t>
            </a:r>
            <a:r>
              <a:rPr lang="es-CO" altLang="en-US" sz="3200" dirty="0" err="1">
                <a:latin typeface="Tahoma" pitchFamily="32" charset="0"/>
              </a:rPr>
              <a:t>points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endParaRPr lang="es-CO" altLang="en-US" sz="3200" dirty="0">
              <a:latin typeface="Tahoma" pitchFamily="32" charset="0"/>
            </a:endParaRPr>
          </a:p>
          <a:p>
            <a:pPr marL="107950" indent="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es-CO" altLang="en-US" sz="3200" dirty="0">
                <a:latin typeface="Tahoma" pitchFamily="32" charset="0"/>
              </a:rPr>
              <a:t>No </a:t>
            </a:r>
            <a:r>
              <a:rPr lang="es-CO" altLang="en-US" sz="3200" dirty="0" err="1">
                <a:latin typeface="Tahoma" pitchFamily="32" charset="0"/>
              </a:rPr>
              <a:t>optimization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approach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Rand </a:t>
            </a:r>
            <a:r>
              <a:rPr lang="es-CO" dirty="0" err="1" smtClean="0"/>
              <a:t>Gravitational</a:t>
            </a:r>
            <a:r>
              <a:rPr lang="es-CO" dirty="0" smtClean="0"/>
              <a:t> </a:t>
            </a:r>
            <a:r>
              <a:rPr lang="es-CO" dirty="0" err="1" smtClean="0"/>
              <a:t>Clustering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20725" y="1946275"/>
            <a:ext cx="8234363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marL="107950" indent="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es-CO" altLang="en-US" sz="3200" dirty="0" smtClean="0">
                <a:latin typeface="Tahoma" pitchFamily="32" charset="0"/>
              </a:rPr>
              <a:t>Non </a:t>
            </a:r>
            <a:r>
              <a:rPr lang="es-CO" altLang="en-US" sz="3200" dirty="0" err="1" smtClean="0">
                <a:latin typeface="Tahoma" pitchFamily="32" charset="0"/>
              </a:rPr>
              <a:t>hierarchical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approach</a:t>
            </a:r>
            <a:r>
              <a:rPr lang="es-CO" altLang="en-US" sz="3200" dirty="0" smtClean="0">
                <a:latin typeface="Tahoma" pitchFamily="32" charset="0"/>
              </a:rPr>
              <a:t>, </a:t>
            </a:r>
            <a:r>
              <a:rPr lang="es-CO" altLang="en-US" sz="3200" dirty="0" err="1" smtClean="0">
                <a:latin typeface="Tahoma" pitchFamily="32" charset="0"/>
              </a:rPr>
              <a:t>Robust</a:t>
            </a:r>
            <a:r>
              <a:rPr lang="es-CO" altLang="en-US" sz="3200" dirty="0" smtClean="0">
                <a:latin typeface="Tahoma" pitchFamily="32" charset="0"/>
              </a:rPr>
              <a:t> and </a:t>
            </a:r>
            <a:r>
              <a:rPr lang="es-CO" altLang="en-US" sz="3200" dirty="0" err="1" smtClean="0">
                <a:latin typeface="Tahoma" pitchFamily="32" charset="0"/>
              </a:rPr>
              <a:t>Unsupervised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Clustering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approach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</a:p>
          <a:p>
            <a:pPr marL="107950" indent="0">
              <a:lnSpc>
                <a:spcPct val="90000"/>
              </a:lnSpc>
              <a:spcAft>
                <a:spcPts val="1425"/>
              </a:spcAft>
              <a:buSzPct val="45000"/>
            </a:pP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moved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gravitational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force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exerted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another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single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Newton’s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1425"/>
              </a:spcAft>
              <a:buClrTx/>
              <a:buSzTx/>
              <a:buFontTx/>
              <a:buNone/>
            </a:pPr>
            <a:endParaRPr lang="es-CO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  <a:spcAft>
                <a:spcPts val="1425"/>
              </a:spcAft>
              <a:buClrTx/>
              <a:buSzTx/>
              <a:buFontTx/>
              <a:buNone/>
            </a:pPr>
            <a:endParaRPr lang="es-CO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0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591996"/>
              </p:ext>
            </p:extLst>
          </p:nvPr>
        </p:nvGraphicFramePr>
        <p:xfrm>
          <a:off x="5334000" y="4497040"/>
          <a:ext cx="32004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497040"/>
                        <a:ext cx="3200400" cy="1092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55393"/>
              </p:ext>
            </p:extLst>
          </p:nvPr>
        </p:nvGraphicFramePr>
        <p:xfrm>
          <a:off x="1600200" y="4497040"/>
          <a:ext cx="35814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497040"/>
                        <a:ext cx="3581400" cy="10763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217988" y="6124575"/>
            <a:ext cx="8223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53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s-CO" altLang="en-US">
                <a:latin typeface="Tahoma" pitchFamily="32" charset="0"/>
                <a:hlinkClick r:id="rId9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Rand </a:t>
            </a:r>
            <a:r>
              <a:rPr lang="es-CO" dirty="0" err="1" smtClean="0"/>
              <a:t>Gravitational</a:t>
            </a:r>
            <a:r>
              <a:rPr lang="es-CO" dirty="0" smtClean="0"/>
              <a:t> </a:t>
            </a:r>
            <a:r>
              <a:rPr lang="es-CO" dirty="0" err="1" smtClean="0"/>
              <a:t>Clustering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1219200" y="1600200"/>
          <a:ext cx="6656388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00200"/>
                        <a:ext cx="6656388" cy="3495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95400" y="4867275"/>
          <a:ext cx="64595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7"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67275"/>
                        <a:ext cx="6459538" cy="19907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Rand </a:t>
            </a:r>
            <a:r>
              <a:rPr lang="es-CO" dirty="0" err="1" smtClean="0"/>
              <a:t>Gravitational</a:t>
            </a:r>
            <a:r>
              <a:rPr lang="es-CO" dirty="0" smtClean="0"/>
              <a:t> </a:t>
            </a:r>
            <a:r>
              <a:rPr lang="es-CO" dirty="0" err="1" smtClean="0"/>
              <a:t>Clustering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>
                <a:latin typeface="Tahoma" pitchFamily="32" charset="0"/>
              </a:rPr>
              <a:t>Atracctor 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500313"/>
            <a:ext cx="35242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643188"/>
            <a:ext cx="23812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4881563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2087563" y="4071938"/>
            <a:ext cx="14779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</a:rPr>
              <a:t>Fixed Point</a:t>
            </a:r>
            <a:r>
              <a:rPr lang="es-CO" altLang="en-US"/>
              <a:t> 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722938" y="4214813"/>
            <a:ext cx="14906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</a:rPr>
              <a:t>Limit Cycle</a:t>
            </a:r>
            <a:r>
              <a:rPr lang="es-CO" altLang="en-US"/>
              <a:t> 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765550" y="4487863"/>
            <a:ext cx="11445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</a:rPr>
              <a:t>Strange</a:t>
            </a:r>
            <a:r>
              <a:rPr lang="es-CO" altLang="en-US"/>
              <a:t> 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7019925" y="5940425"/>
            <a:ext cx="822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>
                <a:hlinkClick r:id="rId7"/>
              </a:rPr>
              <a:t>Video</a:t>
            </a:r>
            <a:r>
              <a:rPr lang="es-CO" altLang="en-US"/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Dynamic</a:t>
            </a:r>
            <a:r>
              <a:rPr lang="es-CO" dirty="0" smtClean="0"/>
              <a:t> </a:t>
            </a:r>
            <a:r>
              <a:rPr lang="es-CO" dirty="0" err="1" smtClean="0"/>
              <a:t>System</a:t>
            </a:r>
            <a:r>
              <a:rPr lang="es-CO" dirty="0" smtClean="0"/>
              <a:t>: </a:t>
            </a:r>
            <a:r>
              <a:rPr lang="es-CO" dirty="0" err="1" smtClean="0"/>
              <a:t>Attractors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720725" y="2160589"/>
            <a:ext cx="7920038" cy="371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This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topic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is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highly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controversial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charset="2"/>
              <a:buChar char=""/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An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organismic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state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characterized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by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capacity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for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metabolism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,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growth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,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reaction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to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stimuli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, and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reproduction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(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i="1" dirty="0" err="1">
                <a:latin typeface="Tahoma" pitchFamily="32" charset="0"/>
                <a:ea typeface="굴림" charset="-127"/>
              </a:rPr>
              <a:t>Merriam-Webster</a:t>
            </a:r>
            <a:r>
              <a:rPr lang="es-CO" altLang="en-US" sz="3200" i="1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i="1" dirty="0" err="1">
                <a:latin typeface="Tahoma" pitchFamily="32" charset="0"/>
                <a:ea typeface="굴림" charset="-127"/>
              </a:rPr>
              <a:t>Definition</a:t>
            </a:r>
            <a:r>
              <a:rPr lang="es-CO" altLang="en-US" sz="3200" i="1" dirty="0">
                <a:latin typeface="Tahoma" pitchFamily="32" charset="0"/>
                <a:ea typeface="굴림" charset="-127"/>
              </a:rPr>
              <a:t>)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Life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16113"/>
            <a:ext cx="7678738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Natural </a:t>
            </a:r>
            <a:r>
              <a:rPr lang="es-CO" dirty="0" err="1" smtClean="0"/>
              <a:t>Patterns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2173288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143125"/>
            <a:ext cx="2357438" cy="281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5000625"/>
            <a:ext cx="3214687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43125"/>
            <a:ext cx="2857500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5011738"/>
            <a:ext cx="4214812" cy="177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Fractals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Production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Systems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Grammar</a:t>
            </a:r>
            <a:r>
              <a:rPr lang="es-CO" altLang="en-US" sz="3200" dirty="0">
                <a:latin typeface="Tahoma" pitchFamily="32" charset="0"/>
              </a:rPr>
              <a:t>)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Example</a:t>
            </a:r>
            <a:r>
              <a:rPr lang="es-CO" altLang="en-US" sz="3200" dirty="0">
                <a:latin typeface="Tahoma" pitchFamily="32" charset="0"/>
              </a:rPr>
              <a:t>: </a:t>
            </a:r>
            <a:r>
              <a:rPr lang="es-CO" altLang="en-US" sz="3200" dirty="0" err="1">
                <a:latin typeface="Tahoma" pitchFamily="32" charset="0"/>
              </a:rPr>
              <a:t>Replace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any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filled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triangle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left</a:t>
            </a:r>
            <a:r>
              <a:rPr lang="es-CO" altLang="en-US" sz="3200" dirty="0">
                <a:latin typeface="Tahoma" pitchFamily="32" charset="0"/>
              </a:rPr>
              <a:t>) </a:t>
            </a:r>
            <a:r>
              <a:rPr lang="es-CO" altLang="en-US" sz="3200" dirty="0" err="1">
                <a:latin typeface="Tahoma" pitchFamily="32" charset="0"/>
              </a:rPr>
              <a:t>with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three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smaller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filled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triangles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leaving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empty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center (</a:t>
            </a:r>
            <a:r>
              <a:rPr lang="es-CO" altLang="en-US" sz="3200" dirty="0" err="1">
                <a:latin typeface="Tahoma" pitchFamily="32" charset="0"/>
              </a:rPr>
              <a:t>right</a:t>
            </a:r>
            <a:r>
              <a:rPr lang="es-CO" altLang="en-US" sz="3200" dirty="0">
                <a:latin typeface="Tahoma" pitchFamily="32" charset="0"/>
              </a:rPr>
              <a:t>)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20" y="4264868"/>
            <a:ext cx="28956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Lindenmayer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3573463"/>
            <a:ext cx="4357688" cy="203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2859088"/>
            <a:ext cx="364331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Lindenmayer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133600"/>
            <a:ext cx="7519988" cy="369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2" name="Text Box 4">
            <a:hlinkClick r:id="rId5"/>
          </p:cNvPr>
          <p:cNvSpPr txBox="1">
            <a:spLocks noChangeArrowheads="1"/>
          </p:cNvSpPr>
          <p:nvPr/>
        </p:nvSpPr>
        <p:spPr bwMode="auto">
          <a:xfrm>
            <a:off x="3222625" y="5940425"/>
            <a:ext cx="7588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/>
              <a:t>Video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Lindenmayer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2216150"/>
            <a:ext cx="4071938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69" y="984498"/>
            <a:ext cx="246697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4000500"/>
            <a:ext cx="26860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8" name="Text Box 6">
            <a:hlinkClick r:id="rId7"/>
          </p:cNvPr>
          <p:cNvSpPr txBox="1">
            <a:spLocks noChangeArrowheads="1"/>
          </p:cNvSpPr>
          <p:nvPr/>
        </p:nvSpPr>
        <p:spPr bwMode="auto">
          <a:xfrm>
            <a:off x="5040313" y="6313488"/>
            <a:ext cx="822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>
                <a:hlinkClick r:id="rId8"/>
              </a:rPr>
              <a:t>Video</a:t>
            </a:r>
            <a:r>
              <a:rPr lang="es-CO" altLang="en-US"/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Looks </a:t>
            </a:r>
            <a:r>
              <a:rPr lang="es-CO" dirty="0" err="1" smtClean="0"/>
              <a:t>like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28688" y="2038350"/>
            <a:ext cx="5143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>
                <a:latin typeface="Tahoma" pitchFamily="32" charset="0"/>
              </a:rPr>
              <a:t>a(x, t), b(x, t): </a:t>
            </a:r>
            <a:r>
              <a:rPr lang="es-CO" altLang="en-US" sz="2000" dirty="0" err="1">
                <a:latin typeface="Tahoma" pitchFamily="32" charset="0"/>
              </a:rPr>
              <a:t>activator</a:t>
            </a:r>
            <a:r>
              <a:rPr lang="es-CO" altLang="en-US" sz="2000" dirty="0">
                <a:latin typeface="Tahoma" pitchFamily="32" charset="0"/>
              </a:rPr>
              <a:t>, </a:t>
            </a:r>
            <a:r>
              <a:rPr lang="es-CO" altLang="en-US" sz="2000" dirty="0" err="1">
                <a:latin typeface="Tahoma" pitchFamily="32" charset="0"/>
              </a:rPr>
              <a:t>inhibitor</a:t>
            </a:r>
            <a:r>
              <a:rPr lang="es-CO" altLang="en-US" sz="2000" dirty="0">
                <a:latin typeface="Tahoma" pitchFamily="32" charset="0"/>
              </a:rPr>
              <a:t> </a:t>
            </a:r>
            <a:r>
              <a:rPr lang="es-CO" altLang="en-US" sz="2000" dirty="0" err="1">
                <a:latin typeface="Tahoma" pitchFamily="32" charset="0"/>
              </a:rPr>
              <a:t>concentrations</a:t>
            </a:r>
            <a:r>
              <a:rPr lang="es-CO" altLang="en-US" sz="28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>
                <a:latin typeface="Tahoma" pitchFamily="32" charset="0"/>
              </a:rPr>
              <a:t>s: Auto-</a:t>
            </a:r>
            <a:r>
              <a:rPr lang="es-CO" altLang="en-US" sz="2000" dirty="0" err="1">
                <a:latin typeface="Tahoma" pitchFamily="32" charset="0"/>
              </a:rPr>
              <a:t>catalysis</a:t>
            </a:r>
            <a:r>
              <a:rPr lang="es-CO" altLang="en-US" sz="2000" dirty="0">
                <a:latin typeface="Tahoma" pitchFamily="32" charset="0"/>
              </a:rPr>
              <a:t> </a:t>
            </a:r>
            <a:r>
              <a:rPr lang="es-CO" altLang="en-US" sz="2000" dirty="0" err="1">
                <a:latin typeface="Tahoma" pitchFamily="32" charset="0"/>
              </a:rPr>
              <a:t>capability</a:t>
            </a:r>
            <a:r>
              <a:rPr lang="es-CO" altLang="en-US" sz="2000" dirty="0">
                <a:latin typeface="Tahoma" pitchFamily="32" charset="0"/>
              </a:rPr>
              <a:t> of </a:t>
            </a:r>
            <a:r>
              <a:rPr lang="es-CO" altLang="en-US" sz="2000" dirty="0" err="1">
                <a:latin typeface="Tahoma" pitchFamily="32" charset="0"/>
              </a:rPr>
              <a:t>cell</a:t>
            </a:r>
            <a:r>
              <a:rPr lang="es-CO" altLang="en-US" sz="28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>
                <a:latin typeface="Tahoma" pitchFamily="32" charset="0"/>
              </a:rPr>
              <a:t>Da, </a:t>
            </a:r>
            <a:r>
              <a:rPr lang="es-CO" altLang="en-US" sz="2000" dirty="0" err="1">
                <a:latin typeface="Tahoma" pitchFamily="32" charset="0"/>
              </a:rPr>
              <a:t>Db</a:t>
            </a:r>
            <a:r>
              <a:rPr lang="es-CO" altLang="en-US" sz="2000" dirty="0">
                <a:latin typeface="Tahoma" pitchFamily="32" charset="0"/>
              </a:rPr>
              <a:t>: </a:t>
            </a:r>
            <a:r>
              <a:rPr lang="es-CO" altLang="en-US" sz="2000" dirty="0" err="1">
                <a:latin typeface="Tahoma" pitchFamily="32" charset="0"/>
              </a:rPr>
              <a:t>diffusion</a:t>
            </a:r>
            <a:r>
              <a:rPr lang="es-CO" altLang="en-US" sz="2000" dirty="0">
                <a:latin typeface="Tahoma" pitchFamily="32" charset="0"/>
              </a:rPr>
              <a:t> </a:t>
            </a:r>
            <a:r>
              <a:rPr lang="es-CO" altLang="en-US" sz="2000" dirty="0" err="1">
                <a:latin typeface="Tahoma" pitchFamily="32" charset="0"/>
              </a:rPr>
              <a:t>constants</a:t>
            </a:r>
            <a:r>
              <a:rPr lang="es-CO" altLang="en-US" sz="20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 err="1">
                <a:latin typeface="Tahoma" pitchFamily="32" charset="0"/>
              </a:rPr>
              <a:t>ra</a:t>
            </a:r>
            <a:r>
              <a:rPr lang="es-CO" altLang="en-US" sz="2000" dirty="0">
                <a:latin typeface="Tahoma" pitchFamily="32" charset="0"/>
              </a:rPr>
              <a:t>, </a:t>
            </a:r>
            <a:r>
              <a:rPr lang="es-CO" altLang="en-US" sz="2000" dirty="0" err="1">
                <a:latin typeface="Tahoma" pitchFamily="32" charset="0"/>
              </a:rPr>
              <a:t>rb</a:t>
            </a:r>
            <a:r>
              <a:rPr lang="es-CO" altLang="en-US" sz="2000" dirty="0">
                <a:latin typeface="Tahoma" pitchFamily="32" charset="0"/>
              </a:rPr>
              <a:t>: </a:t>
            </a:r>
            <a:r>
              <a:rPr lang="es-CO" altLang="en-US" sz="2000" dirty="0" err="1">
                <a:latin typeface="Tahoma" pitchFamily="32" charset="0"/>
              </a:rPr>
              <a:t>decay</a:t>
            </a:r>
            <a:r>
              <a:rPr lang="es-CO" altLang="en-US" sz="2000" dirty="0">
                <a:latin typeface="Tahoma" pitchFamily="32" charset="0"/>
              </a:rPr>
              <a:t> </a:t>
            </a:r>
            <a:r>
              <a:rPr lang="es-CO" altLang="en-US" sz="2000" dirty="0" err="1">
                <a:latin typeface="Tahoma" pitchFamily="32" charset="0"/>
              </a:rPr>
              <a:t>rates</a:t>
            </a:r>
            <a:r>
              <a:rPr lang="es-CO" altLang="en-US" sz="28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 err="1">
                <a:latin typeface="Tahoma" pitchFamily="32" charset="0"/>
              </a:rPr>
              <a:t>ba</a:t>
            </a:r>
            <a:r>
              <a:rPr lang="es-CO" altLang="en-US" sz="2000" dirty="0">
                <a:latin typeface="Tahoma" pitchFamily="32" charset="0"/>
              </a:rPr>
              <a:t>, </a:t>
            </a:r>
            <a:r>
              <a:rPr lang="es-CO" altLang="en-US" sz="2000" dirty="0" err="1">
                <a:latin typeface="Tahoma" pitchFamily="32" charset="0"/>
              </a:rPr>
              <a:t>bb</a:t>
            </a:r>
            <a:r>
              <a:rPr lang="es-CO" altLang="en-US" sz="2000" dirty="0">
                <a:latin typeface="Tahoma" pitchFamily="32" charset="0"/>
              </a:rPr>
              <a:t>: Basic </a:t>
            </a:r>
            <a:r>
              <a:rPr lang="es-CO" altLang="en-US" sz="2000" dirty="0" err="1">
                <a:latin typeface="Tahoma" pitchFamily="32" charset="0"/>
              </a:rPr>
              <a:t>production</a:t>
            </a:r>
            <a:r>
              <a:rPr lang="es-CO" altLang="en-US" sz="2000" dirty="0">
                <a:latin typeface="Tahoma" pitchFamily="32" charset="0"/>
              </a:rPr>
              <a:t>  </a:t>
            </a:r>
            <a:r>
              <a:rPr lang="es-CO" altLang="en-US" sz="2000" dirty="0" err="1">
                <a:latin typeface="Tahoma" pitchFamily="32" charset="0"/>
              </a:rPr>
              <a:t>activator</a:t>
            </a:r>
            <a:r>
              <a:rPr lang="es-CO" altLang="en-US" sz="2000" dirty="0">
                <a:latin typeface="Tahoma" pitchFamily="32" charset="0"/>
              </a:rPr>
              <a:t>/</a:t>
            </a:r>
            <a:r>
              <a:rPr lang="es-CO" altLang="en-US" sz="2000" dirty="0" err="1">
                <a:latin typeface="Tahoma" pitchFamily="32" charset="0"/>
              </a:rPr>
              <a:t>inhibitor</a:t>
            </a:r>
            <a:r>
              <a:rPr lang="es-CO" altLang="en-US" sz="28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>
                <a:latin typeface="Tahoma" pitchFamily="32" charset="0"/>
              </a:rPr>
              <a:t>sa2/b: no lineal auto-</a:t>
            </a:r>
            <a:r>
              <a:rPr lang="es-CO" altLang="en-US" sz="2000" dirty="0" err="1">
                <a:latin typeface="Tahoma" pitchFamily="32" charset="0"/>
              </a:rPr>
              <a:t>catalitic</a:t>
            </a:r>
            <a:r>
              <a:rPr lang="es-CO" altLang="en-US" sz="2000" dirty="0">
                <a:latin typeface="Tahoma" pitchFamily="32" charset="0"/>
              </a:rPr>
              <a:t> </a:t>
            </a:r>
            <a:r>
              <a:rPr lang="es-CO" altLang="en-US" sz="2000" dirty="0" err="1">
                <a:latin typeface="Tahoma" pitchFamily="32" charset="0"/>
              </a:rPr>
              <a:t>influence</a:t>
            </a:r>
            <a:r>
              <a:rPr lang="es-CO" altLang="en-US" sz="20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000" dirty="0" err="1" smtClean="0">
                <a:latin typeface="Tahoma" pitchFamily="32" charset="0"/>
              </a:rPr>
              <a:t>raa</a:t>
            </a:r>
            <a:r>
              <a:rPr lang="es-CO" altLang="en-US" sz="2000" dirty="0">
                <a:latin typeface="Tahoma" pitchFamily="32" charset="0"/>
              </a:rPr>
              <a:t>: </a:t>
            </a:r>
            <a:r>
              <a:rPr lang="es-CO" altLang="en-US" sz="2000" dirty="0" err="1">
                <a:latin typeface="Tahoma" pitchFamily="32" charset="0"/>
              </a:rPr>
              <a:t>removing</a:t>
            </a:r>
            <a:r>
              <a:rPr lang="es-CO" altLang="en-US" sz="2000" dirty="0">
                <a:latin typeface="Tahoma" pitchFamily="32" charset="0"/>
              </a:rPr>
              <a:t> </a:t>
            </a:r>
            <a:r>
              <a:rPr lang="es-CO" altLang="en-US" sz="2000" dirty="0" err="1">
                <a:latin typeface="Tahoma" pitchFamily="32" charset="0"/>
              </a:rPr>
              <a:t>rate</a:t>
            </a:r>
            <a:r>
              <a:rPr lang="es-CO" altLang="en-US" sz="2000" dirty="0">
                <a:latin typeface="Tahoma" pitchFamily="32" charset="0"/>
              </a:rPr>
              <a:t> (</a:t>
            </a:r>
            <a:r>
              <a:rPr lang="es-CO" altLang="en-US" sz="2000" dirty="0" err="1">
                <a:latin typeface="Tahoma" pitchFamily="32" charset="0"/>
              </a:rPr>
              <a:t>proportional</a:t>
            </a:r>
            <a:r>
              <a:rPr lang="es-CO" altLang="en-US" sz="2000" dirty="0">
                <a:latin typeface="Tahoma" pitchFamily="32" charset="0"/>
              </a:rPr>
              <a:t> to </a:t>
            </a:r>
            <a:r>
              <a:rPr lang="es-CO" altLang="en-US" sz="2000" dirty="0" err="1">
                <a:latin typeface="Tahoma" pitchFamily="32" charset="0"/>
              </a:rPr>
              <a:t>concentration</a:t>
            </a:r>
            <a:r>
              <a:rPr lang="es-CO" altLang="en-US" sz="2000" dirty="0">
                <a:latin typeface="Tahoma" pitchFamily="32" charset="0"/>
              </a:rPr>
              <a:t>) 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2000250"/>
            <a:ext cx="29495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86250"/>
            <a:ext cx="28765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Reaction</a:t>
            </a:r>
            <a:r>
              <a:rPr lang="es-CO" dirty="0" smtClean="0"/>
              <a:t>/</a:t>
            </a:r>
            <a:r>
              <a:rPr lang="es-CO" dirty="0" err="1" smtClean="0"/>
              <a:t>Diffusion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954311"/>
            <a:ext cx="7402512" cy="349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942975" y="543488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marL="1587" indent="0">
              <a:lnSpc>
                <a:spcPct val="100000"/>
              </a:lnSpc>
              <a:spcBef>
                <a:spcPts val="363"/>
              </a:spcBef>
              <a:buClr>
                <a:srgbClr val="3333CC"/>
              </a:buClr>
              <a:buSzPct val="60000"/>
            </a:pP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Cheeta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motif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Chemical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motif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95536" y="1061864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Reaction</a:t>
            </a:r>
            <a:r>
              <a:rPr lang="es-CO" dirty="0" smtClean="0"/>
              <a:t>/</a:t>
            </a:r>
            <a:r>
              <a:rPr lang="es-CO" dirty="0" err="1" smtClean="0"/>
              <a:t>Diffusion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>
                <a:latin typeface="Tahoma" pitchFamily="32" charset="0"/>
              </a:rPr>
              <a:t>Motifs 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714625"/>
            <a:ext cx="71151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7283450" y="6273800"/>
            <a:ext cx="933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5"/>
              </a:rPr>
              <a:t>Demo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Reaction</a:t>
            </a:r>
            <a:r>
              <a:rPr lang="es-CO" dirty="0" smtClean="0"/>
              <a:t>/</a:t>
            </a:r>
            <a:r>
              <a:rPr lang="es-CO" dirty="0" err="1" smtClean="0"/>
              <a:t>Diffusion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785938"/>
            <a:ext cx="3981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3797300"/>
            <a:ext cx="3090862" cy="305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857375"/>
            <a:ext cx="366236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Reaction</a:t>
            </a:r>
            <a:r>
              <a:rPr lang="es-CO" dirty="0" smtClean="0"/>
              <a:t>/</a:t>
            </a:r>
            <a:r>
              <a:rPr lang="es-CO" dirty="0" err="1" smtClean="0"/>
              <a:t>Diffusion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720725" y="2160588"/>
            <a:ext cx="7920038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lvl="1">
              <a:lnSpc>
                <a:spcPct val="100000"/>
              </a:lnSpc>
              <a:spcAft>
                <a:spcPts val="1138"/>
              </a:spcAft>
              <a:buSzPct val="45000"/>
              <a:buFont typeface="Wingdings" charset="2"/>
              <a:buChar char=""/>
            </a:pPr>
            <a:r>
              <a:rPr lang="es-CO" altLang="en-US" sz="3200" dirty="0" err="1" smtClean="0">
                <a:latin typeface="Tahoma" pitchFamily="32" charset="0"/>
                <a:ea typeface="굴림" charset="-127"/>
              </a:rPr>
              <a:t>Mule</a:t>
            </a:r>
            <a:r>
              <a:rPr lang="es-CO" altLang="en-US" sz="3200" dirty="0" smtClean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—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cannot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self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-reproduce;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cannot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evolve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lvl="1">
              <a:lnSpc>
                <a:spcPct val="100000"/>
              </a:lnSpc>
              <a:spcAft>
                <a:spcPts val="1138"/>
              </a:spcAft>
              <a:buSzPct val="45000"/>
              <a:buFont typeface="Wingdings" charset="2"/>
              <a:buChar char=""/>
            </a:pPr>
            <a:r>
              <a:rPr lang="es-CO" altLang="en-US" sz="3200" dirty="0">
                <a:latin typeface="Tahoma" pitchFamily="32" charset="0"/>
                <a:ea typeface="굴림" charset="-127"/>
              </a:rPr>
              <a:t>Virus —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cannot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self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-reproduce;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does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not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have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a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metabolism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lvl="1">
              <a:lnSpc>
                <a:spcPct val="100000"/>
              </a:lnSpc>
              <a:spcAft>
                <a:spcPts val="1138"/>
              </a:spcAft>
              <a:buSzPct val="45000"/>
              <a:buFont typeface="Wingdings" charset="2"/>
              <a:buChar char=""/>
            </a:pPr>
            <a:r>
              <a:rPr lang="es-CO" altLang="en-US" sz="3200" dirty="0">
                <a:latin typeface="Tahoma" pitchFamily="32" charset="0"/>
                <a:ea typeface="굴림" charset="-127"/>
              </a:rPr>
              <a:t>Prion —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like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a virus; no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self-representation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but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itself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About</a:t>
            </a:r>
            <a:r>
              <a:rPr lang="es-CO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834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928688" y="2038350"/>
            <a:ext cx="7531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We</a:t>
            </a:r>
            <a:r>
              <a:rPr lang="es-CO" altLang="en-US" sz="3200" dirty="0">
                <a:latin typeface="Tahoma" pitchFamily="32" charset="0"/>
              </a:rPr>
              <a:t> are </a:t>
            </a:r>
            <a:r>
              <a:rPr lang="es-CO" altLang="en-US" sz="3200" dirty="0" err="1" smtClean="0">
                <a:latin typeface="Tahoma" pitchFamily="32" charset="0"/>
              </a:rPr>
              <a:t>developing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a virtual central </a:t>
            </a:r>
            <a:r>
              <a:rPr lang="es-CO" altLang="en-US" sz="3200" dirty="0" err="1">
                <a:latin typeface="Tahoma" pitchFamily="32" charset="0"/>
              </a:rPr>
              <a:t>nervous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system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growing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mechanism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based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reaction</a:t>
            </a:r>
            <a:r>
              <a:rPr lang="es-CO" altLang="en-US" sz="3200" dirty="0" smtClean="0">
                <a:latin typeface="Tahoma" pitchFamily="32" charset="0"/>
              </a:rPr>
              <a:t>/</a:t>
            </a:r>
            <a:r>
              <a:rPr lang="es-CO" altLang="en-US" sz="3200" dirty="0" err="1" smtClean="0">
                <a:latin typeface="Tahoma" pitchFamily="32" charset="0"/>
              </a:rPr>
              <a:t>difussion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systems</a:t>
            </a:r>
            <a:r>
              <a:rPr lang="es-CO" altLang="en-US" sz="3200" dirty="0" smtClean="0">
                <a:latin typeface="Tahoma" pitchFamily="32" charset="0"/>
              </a:rPr>
              <a:t>.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Each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neuron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locates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other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neurons</a:t>
            </a:r>
            <a:r>
              <a:rPr lang="es-CO" altLang="en-US" sz="3200" dirty="0">
                <a:latin typeface="Tahoma" pitchFamily="32" charset="0"/>
              </a:rPr>
              <a:t>, </a:t>
            </a:r>
            <a:r>
              <a:rPr lang="es-CO" altLang="en-US" sz="3200" dirty="0" err="1">
                <a:latin typeface="Tahoma" pitchFamily="32" charset="0"/>
              </a:rPr>
              <a:t>sensors</a:t>
            </a:r>
            <a:r>
              <a:rPr lang="es-CO" altLang="en-US" sz="3200" dirty="0">
                <a:latin typeface="Tahoma" pitchFamily="32" charset="0"/>
              </a:rPr>
              <a:t> and </a:t>
            </a:r>
            <a:r>
              <a:rPr lang="es-CO" altLang="en-US" sz="3200" dirty="0" err="1">
                <a:latin typeface="Tahoma" pitchFamily="32" charset="0"/>
              </a:rPr>
              <a:t>actuators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expanding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nerve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cells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according</a:t>
            </a:r>
            <a:r>
              <a:rPr lang="es-CO" altLang="en-US" sz="3200" dirty="0">
                <a:latin typeface="Tahoma" pitchFamily="32" charset="0"/>
              </a:rPr>
              <a:t> to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activator</a:t>
            </a:r>
            <a:r>
              <a:rPr lang="es-CO" altLang="en-US" sz="3200" dirty="0">
                <a:latin typeface="Tahoma" pitchFamily="32" charset="0"/>
              </a:rPr>
              <a:t>/</a:t>
            </a:r>
            <a:r>
              <a:rPr lang="es-CO" altLang="en-US" sz="3200" dirty="0" err="1">
                <a:latin typeface="Tahoma" pitchFamily="32" charset="0"/>
              </a:rPr>
              <a:t>inhibitor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concentrations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induced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such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elements</a:t>
            </a:r>
            <a:r>
              <a:rPr lang="es-CO" altLang="en-US" sz="3200" dirty="0">
                <a:latin typeface="Tahoma" pitchFamily="32" charset="0"/>
              </a:rPr>
              <a:t>. 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Reaction</a:t>
            </a:r>
            <a:r>
              <a:rPr lang="es-CO" dirty="0" smtClean="0"/>
              <a:t>/</a:t>
            </a:r>
            <a:r>
              <a:rPr lang="es-CO" dirty="0" err="1" smtClean="0"/>
              <a:t>Diffusion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85750" y="2171700"/>
            <a:ext cx="52863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Lattice</a:t>
            </a:r>
            <a:r>
              <a:rPr lang="es-CO" altLang="en-US" sz="3200" dirty="0">
                <a:latin typeface="Tahoma" pitchFamily="32" charset="0"/>
              </a:rPr>
              <a:t>, </a:t>
            </a:r>
            <a:r>
              <a:rPr lang="es-CO" altLang="en-US" sz="3200" dirty="0" err="1">
                <a:latin typeface="Tahoma" pitchFamily="32" charset="0"/>
              </a:rPr>
              <a:t>each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cell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taking</a:t>
            </a:r>
            <a:r>
              <a:rPr lang="es-CO" altLang="en-US" sz="3200" dirty="0">
                <a:latin typeface="Tahoma" pitchFamily="32" charset="0"/>
              </a:rPr>
              <a:t> a </a:t>
            </a:r>
            <a:r>
              <a:rPr lang="es-CO" altLang="en-US" sz="3200" dirty="0" err="1">
                <a:latin typeface="Tahoma" pitchFamily="32" charset="0"/>
              </a:rPr>
              <a:t>finite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possible</a:t>
            </a:r>
            <a:r>
              <a:rPr lang="es-CO" altLang="en-US" sz="3200" dirty="0">
                <a:latin typeface="Tahoma" pitchFamily="32" charset="0"/>
              </a:rPr>
              <a:t> set of </a:t>
            </a:r>
            <a:r>
              <a:rPr lang="es-CO" altLang="en-US" sz="3200" dirty="0" err="1">
                <a:latin typeface="Tahoma" pitchFamily="32" charset="0"/>
              </a:rPr>
              <a:t>values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Value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of </a:t>
            </a:r>
            <a:r>
              <a:rPr lang="es-CO" altLang="en-US" sz="3200" dirty="0" err="1">
                <a:latin typeface="Tahoma" pitchFamily="32" charset="0"/>
              </a:rPr>
              <a:t>each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cell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changes</a:t>
            </a:r>
            <a:r>
              <a:rPr lang="es-CO" altLang="en-US" sz="3200" dirty="0">
                <a:latin typeface="Tahoma" pitchFamily="32" charset="0"/>
              </a:rPr>
              <a:t> in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same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discrete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synchronous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way</a:t>
            </a:r>
            <a:endParaRPr lang="es-CO" altLang="en-US" sz="3200" dirty="0">
              <a:latin typeface="Tahoma" pitchFamily="32" charset="0"/>
            </a:endParaRP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Change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depends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only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neighboor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cells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possibly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including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itself</a:t>
            </a:r>
            <a:r>
              <a:rPr lang="es-CO" altLang="en-US" sz="3200" dirty="0">
                <a:latin typeface="Tahoma" pitchFamily="32" charset="0"/>
              </a:rPr>
              <a:t>) 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428875"/>
            <a:ext cx="3414713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Cellular</a:t>
            </a:r>
            <a:r>
              <a:rPr lang="es-CO" dirty="0" smtClean="0"/>
              <a:t> </a:t>
            </a:r>
            <a:r>
              <a:rPr lang="es-CO" dirty="0" err="1" smtClean="0"/>
              <a:t>Automata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>
                <a:latin typeface="Tahoma" pitchFamily="32" charset="0"/>
              </a:rPr>
              <a:t>1 Dimensional 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786063"/>
            <a:ext cx="59340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Cellular</a:t>
            </a:r>
            <a:r>
              <a:rPr lang="es-CO" dirty="0" smtClean="0"/>
              <a:t> </a:t>
            </a:r>
            <a:r>
              <a:rPr lang="es-CO" dirty="0" err="1" smtClean="0"/>
              <a:t>Automata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182688" y="1785938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Space</a:t>
            </a:r>
            <a:r>
              <a:rPr lang="es-CO" altLang="en-US" sz="3200" dirty="0">
                <a:latin typeface="Tahoma" pitchFamily="32" charset="0"/>
              </a:rPr>
              <a:t>-time </a:t>
            </a:r>
            <a:r>
              <a:rPr lang="es-CO" altLang="en-US" sz="3200" dirty="0" err="1">
                <a:latin typeface="Tahoma" pitchFamily="32" charset="0"/>
              </a:rPr>
              <a:t>Diagram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2430463"/>
            <a:ext cx="6715125" cy="435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7931150" y="5773738"/>
            <a:ext cx="895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4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Cellular</a:t>
            </a:r>
            <a:r>
              <a:rPr lang="es-CO" dirty="0" smtClean="0"/>
              <a:t> </a:t>
            </a:r>
            <a:r>
              <a:rPr lang="es-CO" dirty="0" err="1" smtClean="0"/>
              <a:t>Automata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928688" y="2017713"/>
            <a:ext cx="802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608013" indent="-6080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dimensional </a:t>
            </a:r>
            <a:endParaRPr lang="es-CO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live cell with fewer than two live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neighbours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dies, as if caused by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underpopulation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live cell with two or three live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neighbours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lives on to the next generation.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live cell with more than three live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neighbours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dies, as if by overpopulation.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dead cell with exactly three live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neighbours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becomes a live cell, as if by reproduction</a:t>
            </a:r>
            <a:r>
              <a:rPr lang="en-US" sz="2400" dirty="0"/>
              <a:t>.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7854950" y="6273800"/>
            <a:ext cx="933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3"/>
              </a:rPr>
              <a:t>Demo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Game</a:t>
            </a:r>
            <a:r>
              <a:rPr lang="es-CO" dirty="0" smtClean="0"/>
              <a:t> of </a:t>
            </a:r>
            <a:r>
              <a:rPr lang="es-CO" dirty="0" err="1" smtClean="0"/>
              <a:t>Life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928688" y="2038350"/>
            <a:ext cx="75311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We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develop</a:t>
            </a:r>
            <a:r>
              <a:rPr lang="es-CO" altLang="en-US" sz="3200" dirty="0">
                <a:latin typeface="Tahoma" pitchFamily="32" charset="0"/>
              </a:rPr>
              <a:t> a Wireless Sensor Network </a:t>
            </a:r>
            <a:r>
              <a:rPr lang="es-CO" altLang="en-US" sz="3200" dirty="0" err="1">
                <a:latin typeface="Tahoma" pitchFamily="32" charset="0"/>
              </a:rPr>
              <a:t>coordination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mechanism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based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on</a:t>
            </a:r>
            <a:r>
              <a:rPr lang="es-CO" altLang="en-US" sz="3200" dirty="0">
                <a:latin typeface="Tahoma" pitchFamily="32" charset="0"/>
              </a:rPr>
              <a:t> a non regular </a:t>
            </a:r>
            <a:r>
              <a:rPr lang="es-CO" altLang="en-US" sz="3200" dirty="0" err="1">
                <a:latin typeface="Tahoma" pitchFamily="32" charset="0"/>
              </a:rPr>
              <a:t>cellular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automaton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that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able</a:t>
            </a:r>
            <a:r>
              <a:rPr lang="es-CO" altLang="en-US" sz="3200" dirty="0">
                <a:latin typeface="Tahoma" pitchFamily="32" charset="0"/>
              </a:rPr>
              <a:t> to </a:t>
            </a:r>
            <a:r>
              <a:rPr lang="es-CO" altLang="en-US" sz="3200" dirty="0" err="1">
                <a:latin typeface="Tahoma" pitchFamily="32" charset="0"/>
              </a:rPr>
              <a:t>improve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performance of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WSN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combine CA </a:t>
            </a:r>
            <a:r>
              <a:rPr lang="es-CO" altLang="en-US" sz="3200" dirty="0" err="1">
                <a:latin typeface="Tahoma" pitchFamily="32" charset="0"/>
              </a:rPr>
              <a:t>with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evolutionary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algorithms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for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inducing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diversity</a:t>
            </a:r>
            <a:r>
              <a:rPr lang="es-CO" altLang="en-US" sz="3200" dirty="0">
                <a:latin typeface="Tahoma" pitchFamily="32" charset="0"/>
              </a:rPr>
              <a:t> in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EA </a:t>
            </a:r>
            <a:r>
              <a:rPr lang="es-CO" altLang="en-US" sz="3200" dirty="0" err="1">
                <a:latin typeface="Tahoma" pitchFamily="32" charset="0"/>
              </a:rPr>
              <a:t>population</a:t>
            </a:r>
            <a:r>
              <a:rPr lang="es-CO" altLang="en-US" sz="3200" dirty="0">
                <a:latin typeface="Tahoma" pitchFamily="32" charset="0"/>
              </a:rPr>
              <a:t>. </a:t>
            </a:r>
            <a:r>
              <a:rPr lang="es-CO" altLang="en-US" sz="3200" dirty="0" err="1">
                <a:latin typeface="Tahoma" pitchFamily="32" charset="0"/>
              </a:rPr>
              <a:t>We</a:t>
            </a:r>
            <a:r>
              <a:rPr lang="es-CO" altLang="en-US" sz="3200" dirty="0">
                <a:latin typeface="Tahoma" pitchFamily="32" charset="0"/>
              </a:rPr>
              <a:t> are </a:t>
            </a:r>
            <a:r>
              <a:rPr lang="es-CO" altLang="en-US" sz="3200" dirty="0" err="1">
                <a:latin typeface="Tahoma" pitchFamily="32" charset="0"/>
              </a:rPr>
              <a:t>able</a:t>
            </a:r>
            <a:r>
              <a:rPr lang="es-CO" altLang="en-US" sz="3200" dirty="0">
                <a:latin typeface="Tahoma" pitchFamily="32" charset="0"/>
              </a:rPr>
              <a:t> to </a:t>
            </a:r>
            <a:r>
              <a:rPr lang="es-CO" altLang="en-US" sz="3200" dirty="0" err="1">
                <a:latin typeface="Tahoma" pitchFamily="32" charset="0"/>
              </a:rPr>
              <a:t>simulate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sort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of </a:t>
            </a:r>
            <a:r>
              <a:rPr lang="es-CO" altLang="en-US" sz="3200" dirty="0" err="1">
                <a:latin typeface="Tahoma" pitchFamily="32" charset="0"/>
              </a:rPr>
              <a:t>Cambrian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Explosion</a:t>
            </a:r>
            <a:r>
              <a:rPr lang="es-CO" altLang="en-US" sz="3200" dirty="0">
                <a:latin typeface="Tahoma" pitchFamily="32" charset="0"/>
              </a:rPr>
              <a:t> and </a:t>
            </a:r>
            <a:r>
              <a:rPr lang="es-CO" altLang="en-US" sz="3200" dirty="0" err="1">
                <a:latin typeface="Tahoma" pitchFamily="32" charset="0"/>
              </a:rPr>
              <a:t>Massive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extinction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mechanisms</a:t>
            </a:r>
            <a:r>
              <a:rPr lang="es-CO" altLang="en-US" sz="3200" dirty="0">
                <a:latin typeface="Tahoma" pitchFamily="32" charset="0"/>
              </a:rPr>
              <a:t>. 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Cellular</a:t>
            </a:r>
            <a:r>
              <a:rPr lang="es-CO" dirty="0" smtClean="0"/>
              <a:t> </a:t>
            </a:r>
            <a:r>
              <a:rPr lang="es-CO" dirty="0" err="1" smtClean="0"/>
              <a:t>Automata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928688" y="2038350"/>
            <a:ext cx="75311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define a </a:t>
            </a:r>
            <a:r>
              <a:rPr lang="es-CO" altLang="en-US" sz="3200" dirty="0" err="1">
                <a:latin typeface="Tahoma" pitchFamily="32" charset="0"/>
              </a:rPr>
              <a:t>Cellular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automaton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smtClean="0">
                <a:latin typeface="Tahoma" pitchFamily="32" charset="0"/>
              </a:rPr>
              <a:t>and </a:t>
            </a:r>
            <a:r>
              <a:rPr lang="es-CO" altLang="en-US" sz="3200" dirty="0" err="1" smtClean="0">
                <a:latin typeface="Tahoma" pitchFamily="32" charset="0"/>
              </a:rPr>
              <a:t>agent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concepts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simulating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life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cycle</a:t>
            </a:r>
            <a:r>
              <a:rPr lang="es-CO" altLang="en-US" sz="3200" dirty="0">
                <a:latin typeface="Tahoma" pitchFamily="32" charset="0"/>
              </a:rPr>
              <a:t> of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PapillomaVirus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Variant</a:t>
            </a:r>
            <a:r>
              <a:rPr lang="es-CO" altLang="en-US" sz="3200" dirty="0">
                <a:latin typeface="Tahoma" pitchFamily="32" charset="0"/>
              </a:rPr>
              <a:t> 16 </a:t>
            </a:r>
            <a:r>
              <a:rPr lang="es-CO" altLang="en-US" sz="3200" dirty="0" smtClean="0">
                <a:latin typeface="Tahoma" pitchFamily="32" charset="0"/>
              </a:rPr>
              <a:t>and </a:t>
            </a:r>
            <a:r>
              <a:rPr lang="es-CO" altLang="en-US" sz="3200" dirty="0" err="1" smtClean="0">
                <a:latin typeface="Tahoma" pitchFamily="32" charset="0"/>
              </a:rPr>
              <a:t>its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interaction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with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immune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system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inducing</a:t>
            </a:r>
            <a:r>
              <a:rPr lang="es-CO" altLang="en-US" sz="3200" dirty="0" smtClean="0">
                <a:latin typeface="Tahoma" pitchFamily="32" charset="0"/>
              </a:rPr>
              <a:t> cervical </a:t>
            </a:r>
            <a:r>
              <a:rPr lang="es-CO" altLang="en-US" sz="3200" dirty="0" err="1" smtClean="0">
                <a:latin typeface="Tahoma" pitchFamily="32" charset="0"/>
              </a:rPr>
              <a:t>cancer</a:t>
            </a:r>
            <a:r>
              <a:rPr lang="es-CO" altLang="en-US" sz="3200" dirty="0">
                <a:latin typeface="Tahoma" pitchFamily="32" charset="0"/>
              </a:rPr>
              <a:t>.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use </a:t>
            </a:r>
            <a:r>
              <a:rPr lang="es-CO" altLang="en-US" sz="3200" dirty="0" err="1" smtClean="0">
                <a:latin typeface="Tahoma" pitchFamily="32" charset="0"/>
              </a:rPr>
              <a:t>an</a:t>
            </a:r>
            <a:r>
              <a:rPr lang="es-CO" altLang="en-US" sz="3200" dirty="0" smtClean="0">
                <a:latin typeface="Tahoma" pitchFamily="32" charset="0"/>
              </a:rPr>
              <a:t> hexagonal </a:t>
            </a:r>
            <a:r>
              <a:rPr lang="es-CO" altLang="en-US" sz="3200" dirty="0" err="1" smtClean="0">
                <a:latin typeface="Tahoma" pitchFamily="32" charset="0"/>
              </a:rPr>
              <a:t>cellular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automaton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simulating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life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cycle</a:t>
            </a:r>
            <a:r>
              <a:rPr lang="es-CO" altLang="en-US" sz="3200" dirty="0" smtClean="0">
                <a:latin typeface="Tahoma" pitchFamily="32" charset="0"/>
              </a:rPr>
              <a:t> of a </a:t>
            </a:r>
            <a:r>
              <a:rPr lang="es-CO" altLang="en-US" sz="3200" dirty="0" err="1" smtClean="0">
                <a:latin typeface="Tahoma" pitchFamily="32" charset="0"/>
              </a:rPr>
              <a:t>cell</a:t>
            </a:r>
            <a:r>
              <a:rPr lang="es-CO" altLang="en-US" sz="3200" dirty="0" smtClean="0">
                <a:latin typeface="Tahoma" pitchFamily="32" charset="0"/>
              </a:rPr>
              <a:t>.</a:t>
            </a:r>
            <a:endParaRPr lang="es-CO" altLang="en-US" sz="3200" dirty="0">
              <a:latin typeface="Tahoma" pitchFamily="32" charset="0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Cellular</a:t>
            </a:r>
            <a:r>
              <a:rPr lang="es-CO" dirty="0" smtClean="0"/>
              <a:t> </a:t>
            </a:r>
            <a:r>
              <a:rPr lang="es-CO" dirty="0" err="1" smtClean="0"/>
              <a:t>Automata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915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928688" y="2038350"/>
            <a:ext cx="75311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We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smtClean="0">
                <a:latin typeface="Tahoma" pitchFamily="32" charset="0"/>
              </a:rPr>
              <a:t>use </a:t>
            </a:r>
            <a:r>
              <a:rPr lang="es-CO" altLang="en-US" sz="3200" dirty="0" err="1">
                <a:latin typeface="Tahoma" pitchFamily="32" charset="0"/>
              </a:rPr>
              <a:t>an</a:t>
            </a:r>
            <a:r>
              <a:rPr lang="es-CO" altLang="en-US" sz="3200" dirty="0">
                <a:latin typeface="Tahoma" pitchFamily="32" charset="0"/>
              </a:rPr>
              <a:t> hexagonal </a:t>
            </a:r>
            <a:r>
              <a:rPr lang="es-CO" altLang="en-US" sz="3200" dirty="0" err="1" smtClean="0">
                <a:latin typeface="Tahoma" pitchFamily="32" charset="0"/>
              </a:rPr>
              <a:t>cellular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automaton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for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simulating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smtClean="0">
                <a:latin typeface="Tahoma" pitchFamily="32" charset="0"/>
              </a:rPr>
              <a:t>horizontal </a:t>
            </a:r>
            <a:r>
              <a:rPr lang="es-CO" altLang="en-US" sz="3200" dirty="0" err="1" smtClean="0">
                <a:latin typeface="Tahoma" pitchFamily="32" charset="0"/>
              </a:rPr>
              <a:t>transcription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process</a:t>
            </a:r>
            <a:r>
              <a:rPr lang="es-CO" altLang="en-US" sz="3200" dirty="0" smtClean="0">
                <a:latin typeface="Tahoma" pitchFamily="32" charset="0"/>
              </a:rPr>
              <a:t> (</a:t>
            </a:r>
            <a:r>
              <a:rPr lang="es-CO" altLang="en-US" sz="3200" dirty="0" err="1" smtClean="0">
                <a:latin typeface="Tahoma" pitchFamily="32" charset="0"/>
              </a:rPr>
              <a:t>plasmid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transference</a:t>
            </a:r>
            <a:r>
              <a:rPr lang="es-CO" altLang="en-US" sz="3200" dirty="0" smtClean="0">
                <a:latin typeface="Tahoma" pitchFamily="32" charset="0"/>
              </a:rPr>
              <a:t>) in bacteria and </a:t>
            </a:r>
            <a:r>
              <a:rPr lang="es-CO" altLang="en-US" sz="3200" dirty="0" err="1" smtClean="0">
                <a:latin typeface="Tahoma" pitchFamily="32" charset="0"/>
              </a:rPr>
              <a:t>study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antibiotic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resistence</a:t>
            </a:r>
            <a:r>
              <a:rPr lang="es-CO" altLang="en-US" sz="3200" dirty="0" smtClean="0">
                <a:latin typeface="Tahoma" pitchFamily="32" charset="0"/>
              </a:rPr>
              <a:t>.</a:t>
            </a:r>
            <a:endParaRPr lang="es-CO" altLang="en-US" sz="3200" dirty="0">
              <a:latin typeface="Tahoma" pitchFamily="32" charset="0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Cellular</a:t>
            </a:r>
            <a:r>
              <a:rPr lang="es-CO" dirty="0" smtClean="0"/>
              <a:t> </a:t>
            </a:r>
            <a:r>
              <a:rPr lang="es-CO" dirty="0" err="1" smtClean="0"/>
              <a:t>Automata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4184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79388" y="2060848"/>
            <a:ext cx="86407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smtClean="0">
                <a:latin typeface="Tahoma" pitchFamily="32" charset="0"/>
              </a:rPr>
              <a:t>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Separation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	 	 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Alignment</a:t>
            </a:r>
            <a:r>
              <a:rPr lang="es-CO" altLang="en-US" sz="3200" dirty="0">
                <a:latin typeface="Tahoma" pitchFamily="32" charset="0"/>
              </a:rPr>
              <a:t> 	 </a:t>
            </a:r>
            <a:r>
              <a:rPr lang="es-CO" altLang="en-US" sz="3200" dirty="0" err="1">
                <a:latin typeface="Tahoma" pitchFamily="32" charset="0"/>
              </a:rPr>
              <a:t>Cohesion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5611"/>
            <a:ext cx="2879725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3465611"/>
            <a:ext cx="2700337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3465611"/>
            <a:ext cx="2700337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1439863" y="5580063"/>
            <a:ext cx="822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>
                <a:hlinkClick r:id="rId7"/>
              </a:rPr>
              <a:t>Video</a:t>
            </a:r>
            <a:r>
              <a:rPr lang="es-CO" altLang="en-US"/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Collective</a:t>
            </a:r>
            <a:r>
              <a:rPr lang="es-CO" dirty="0" smtClean="0"/>
              <a:t> </a:t>
            </a:r>
            <a:r>
              <a:rPr lang="es-CO" dirty="0" err="1" smtClean="0"/>
              <a:t>Behaviour</a:t>
            </a:r>
            <a:r>
              <a:rPr lang="es-CO" dirty="0" smtClean="0"/>
              <a:t> - </a:t>
            </a:r>
            <a:r>
              <a:rPr lang="es-CO" dirty="0" err="1" smtClean="0"/>
              <a:t>Boids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>
                <a:latin typeface="Tahoma" pitchFamily="32" charset="0"/>
              </a:rPr>
              <a:t>Simple </a:t>
            </a:r>
            <a:r>
              <a:rPr lang="es-CO" altLang="en-US" sz="3200" dirty="0" err="1">
                <a:latin typeface="Tahoma" pitchFamily="32" charset="0"/>
              </a:rPr>
              <a:t>Units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able</a:t>
            </a:r>
            <a:r>
              <a:rPr lang="es-CO" altLang="en-US" sz="3200" dirty="0">
                <a:latin typeface="Tahoma" pitchFamily="32" charset="0"/>
              </a:rPr>
              <a:t> to </a:t>
            </a:r>
            <a:r>
              <a:rPr lang="es-CO" altLang="en-US" sz="3200" dirty="0" err="1">
                <a:latin typeface="Tahoma" pitchFamily="32" charset="0"/>
              </a:rPr>
              <a:t>solve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optimization</a:t>
            </a:r>
            <a:r>
              <a:rPr lang="es-CO" altLang="en-US" sz="3200" dirty="0">
                <a:latin typeface="Tahoma" pitchFamily="32" charset="0"/>
              </a:rPr>
              <a:t>) </a:t>
            </a:r>
            <a:r>
              <a:rPr lang="es-CO" altLang="en-US" sz="3200" dirty="0" err="1" smtClean="0">
                <a:latin typeface="Tahoma" pitchFamily="32" charset="0"/>
              </a:rPr>
              <a:t>problems</a:t>
            </a:r>
            <a:endParaRPr lang="es-CO" altLang="en-US" sz="3200" dirty="0">
              <a:latin typeface="Tahoma" pitchFamily="32" charset="0"/>
            </a:endParaRP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Stigma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based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communication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pheromone</a:t>
            </a:r>
            <a:r>
              <a:rPr lang="es-CO" altLang="en-US" sz="3200" dirty="0">
                <a:latin typeface="Tahoma" pitchFamily="32" charset="0"/>
              </a:rPr>
              <a:t>)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301750" y="5945188"/>
            <a:ext cx="89535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3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Collective</a:t>
            </a:r>
            <a:r>
              <a:rPr lang="es-CO" dirty="0" smtClean="0"/>
              <a:t> </a:t>
            </a:r>
            <a:r>
              <a:rPr lang="es-CO" dirty="0" err="1" smtClean="0"/>
              <a:t>Behaviour</a:t>
            </a:r>
            <a:r>
              <a:rPr lang="es-CO" dirty="0" smtClean="0"/>
              <a:t> - Termites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8951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720725" y="2160588"/>
            <a:ext cx="7920038" cy="558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Organization</a:t>
            </a:r>
            <a:endParaRPr lang="en-US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97" y="1628800"/>
            <a:ext cx="5297805" cy="50109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>
                <a:latin typeface="Tahoma" pitchFamily="32" charset="0"/>
              </a:rPr>
              <a:t>combine </a:t>
            </a:r>
            <a:r>
              <a:rPr lang="es-CO" altLang="en-US" sz="3200" dirty="0" err="1">
                <a:latin typeface="Tahoma" pitchFamily="32" charset="0"/>
              </a:rPr>
              <a:t>ants</a:t>
            </a:r>
            <a:r>
              <a:rPr lang="es-CO" altLang="en-US" sz="3200" dirty="0">
                <a:latin typeface="Tahoma" pitchFamily="32" charset="0"/>
              </a:rPr>
              <a:t> (termites) ideas </a:t>
            </a:r>
            <a:r>
              <a:rPr lang="es-CO" altLang="en-US" sz="3200" dirty="0" err="1">
                <a:latin typeface="Tahoma" pitchFamily="32" charset="0"/>
              </a:rPr>
              <a:t>with</a:t>
            </a:r>
            <a:r>
              <a:rPr lang="es-CO" altLang="en-US" sz="3200" dirty="0">
                <a:latin typeface="Tahoma" pitchFamily="32" charset="0"/>
              </a:rPr>
              <a:t> Q-</a:t>
            </a:r>
            <a:r>
              <a:rPr lang="es-CO" altLang="en-US" sz="3200" dirty="0" err="1">
                <a:latin typeface="Tahoma" pitchFamily="32" charset="0"/>
              </a:rPr>
              <a:t>learning</a:t>
            </a:r>
            <a:r>
              <a:rPr lang="es-CO" altLang="en-US" sz="3200" dirty="0">
                <a:latin typeface="Tahoma" pitchFamily="32" charset="0"/>
              </a:rPr>
              <a:t> and </a:t>
            </a:r>
            <a:r>
              <a:rPr lang="es-CO" altLang="en-US" sz="3200" dirty="0" err="1">
                <a:latin typeface="Tahoma" pitchFamily="32" charset="0"/>
              </a:rPr>
              <a:t>Language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Game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theory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for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designing</a:t>
            </a:r>
            <a:r>
              <a:rPr lang="es-CO" altLang="en-US" sz="3200" dirty="0">
                <a:latin typeface="Tahoma" pitchFamily="32" charset="0"/>
              </a:rPr>
              <a:t> a </a:t>
            </a:r>
            <a:r>
              <a:rPr lang="es-CO" altLang="en-US" sz="3200" dirty="0" err="1">
                <a:latin typeface="Tahoma" pitchFamily="32" charset="0"/>
              </a:rPr>
              <a:t>Self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failure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detection</a:t>
            </a:r>
            <a:r>
              <a:rPr lang="es-CO" altLang="en-US" sz="3200" dirty="0">
                <a:latin typeface="Tahoma" pitchFamily="32" charset="0"/>
              </a:rPr>
              <a:t> and </a:t>
            </a:r>
            <a:r>
              <a:rPr lang="es-CO" altLang="en-US" sz="3200" dirty="0" err="1">
                <a:latin typeface="Tahoma" pitchFamily="32" charset="0"/>
              </a:rPr>
              <a:t>repairing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mechanism</a:t>
            </a:r>
            <a:r>
              <a:rPr lang="es-CO" altLang="en-US" sz="3200" dirty="0">
                <a:latin typeface="Tahoma" pitchFamily="32" charset="0"/>
              </a:rPr>
              <a:t> (</a:t>
            </a:r>
            <a:r>
              <a:rPr lang="es-CO" altLang="en-US" sz="3200" dirty="0" err="1">
                <a:latin typeface="Tahoma" pitchFamily="32" charset="0"/>
              </a:rPr>
              <a:t>Autonomic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computing</a:t>
            </a:r>
            <a:r>
              <a:rPr lang="es-CO" altLang="en-US" sz="3200" dirty="0">
                <a:latin typeface="Tahoma" pitchFamily="32" charset="0"/>
              </a:rPr>
              <a:t>)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301750" y="5945188"/>
            <a:ext cx="89535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3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Collective</a:t>
            </a:r>
            <a:r>
              <a:rPr lang="es-CO" dirty="0" smtClean="0"/>
              <a:t> </a:t>
            </a:r>
            <a:r>
              <a:rPr lang="es-CO" dirty="0" err="1" smtClean="0"/>
              <a:t>Behaviour</a:t>
            </a:r>
            <a:r>
              <a:rPr lang="es-CO" dirty="0" smtClean="0"/>
              <a:t> - Termites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develop</a:t>
            </a:r>
            <a:r>
              <a:rPr lang="es-CO" altLang="en-US" sz="3200" dirty="0" smtClean="0">
                <a:latin typeface="Tahoma" pitchFamily="32" charset="0"/>
              </a:rPr>
              <a:t> a </a:t>
            </a:r>
            <a:r>
              <a:rPr lang="es-CO" altLang="en-US" sz="3200" dirty="0" err="1" smtClean="0">
                <a:latin typeface="Tahoma" pitchFamily="32" charset="0"/>
              </a:rPr>
              <a:t>simulation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framework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studying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collective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robotics</a:t>
            </a:r>
            <a:r>
              <a:rPr lang="es-CO" altLang="en-US" sz="3200" dirty="0" smtClean="0">
                <a:latin typeface="Tahoma" pitchFamily="32" charset="0"/>
              </a:rPr>
              <a:t> and </a:t>
            </a:r>
            <a:r>
              <a:rPr lang="es-CO" altLang="en-US" sz="3200" dirty="0" err="1" smtClean="0">
                <a:latin typeface="Tahoma" pitchFamily="32" charset="0"/>
              </a:rPr>
              <a:t>applied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it</a:t>
            </a:r>
            <a:r>
              <a:rPr lang="es-CO" altLang="en-US" sz="3200" dirty="0" smtClean="0">
                <a:latin typeface="Tahoma" pitchFamily="32" charset="0"/>
              </a:rPr>
              <a:t> to robot-soccer.</a:t>
            </a:r>
            <a:endParaRPr lang="es-CO" altLang="en-US" sz="3200" dirty="0">
              <a:latin typeface="Tahoma" pitchFamily="32" charset="0"/>
            </a:endParaRP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develop</a:t>
            </a:r>
            <a:r>
              <a:rPr lang="es-CO" altLang="en-US" sz="3200" dirty="0" smtClean="0">
                <a:latin typeface="Tahoma" pitchFamily="32" charset="0"/>
              </a:rPr>
              <a:t> a </a:t>
            </a:r>
            <a:r>
              <a:rPr lang="es-CO" altLang="en-US" sz="3200" dirty="0" err="1" smtClean="0">
                <a:latin typeface="Tahoma" pitchFamily="32" charset="0"/>
              </a:rPr>
              <a:t>previous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version</a:t>
            </a:r>
            <a:r>
              <a:rPr lang="es-CO" altLang="en-US" sz="3200" dirty="0" smtClean="0">
                <a:latin typeface="Tahoma" pitchFamily="32" charset="0"/>
              </a:rPr>
              <a:t> of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robot-</a:t>
            </a:r>
            <a:r>
              <a:rPr lang="es-CO" altLang="en-US" sz="3200" dirty="0" err="1" smtClean="0">
                <a:latin typeface="Tahoma" pitchFamily="32" charset="0"/>
              </a:rPr>
              <a:t>soccers</a:t>
            </a:r>
            <a:r>
              <a:rPr lang="es-CO" altLang="en-US" sz="3200" dirty="0" smtClean="0">
                <a:latin typeface="Tahoma" pitchFamily="32" charset="0"/>
              </a:rPr>
              <a:t> and </a:t>
            </a: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are </a:t>
            </a:r>
            <a:r>
              <a:rPr lang="es-CO" altLang="en-US" sz="3200" dirty="0" err="1" smtClean="0">
                <a:latin typeface="Tahoma" pitchFamily="32" charset="0"/>
              </a:rPr>
              <a:t>developing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improved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version</a:t>
            </a:r>
            <a:r>
              <a:rPr lang="es-CO" altLang="en-US" sz="3200" dirty="0" smtClean="0">
                <a:latin typeface="Tahoma" pitchFamily="32" charset="0"/>
              </a:rPr>
              <a:t> of </a:t>
            </a:r>
            <a:r>
              <a:rPr lang="es-CO" altLang="en-US" sz="3200" dirty="0" err="1" smtClean="0">
                <a:latin typeface="Tahoma" pitchFamily="32" charset="0"/>
              </a:rPr>
              <a:t>such</a:t>
            </a:r>
            <a:r>
              <a:rPr lang="es-CO" altLang="en-US" sz="3200" dirty="0" smtClean="0">
                <a:latin typeface="Tahoma" pitchFamily="32" charset="0"/>
              </a:rPr>
              <a:t> robot-</a:t>
            </a:r>
            <a:r>
              <a:rPr lang="es-CO" altLang="en-US" sz="3200" dirty="0" err="1" smtClean="0">
                <a:latin typeface="Tahoma" pitchFamily="32" charset="0"/>
              </a:rPr>
              <a:t>soccers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endParaRPr lang="es-CO" altLang="en-US" sz="3200" dirty="0">
              <a:latin typeface="Tahoma" pitchFamily="32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301750" y="5945188"/>
            <a:ext cx="89535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3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err="1" smtClean="0"/>
              <a:t>Collective</a:t>
            </a:r>
            <a:r>
              <a:rPr lang="es-CO" dirty="0" smtClean="0"/>
              <a:t> </a:t>
            </a:r>
            <a:r>
              <a:rPr lang="es-CO" dirty="0" err="1" smtClean="0"/>
              <a:t>Behaviour</a:t>
            </a:r>
            <a:r>
              <a:rPr lang="es-CO" dirty="0" smtClean="0"/>
              <a:t> -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944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>
                <a:latin typeface="Tahoma" pitchFamily="32" charset="0"/>
              </a:rPr>
              <a:t>Simple Cooperative Robots 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8938"/>
            <a:ext cx="4762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215188" y="5572125"/>
            <a:ext cx="895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4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Modular Robots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928688" y="2038350"/>
            <a:ext cx="75311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2600" dirty="0" err="1">
                <a:latin typeface="Tahoma" pitchFamily="32" charset="0"/>
              </a:rPr>
              <a:t>We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develop</a:t>
            </a:r>
            <a:r>
              <a:rPr lang="es-CO" altLang="en-US" sz="2600" dirty="0">
                <a:latin typeface="Tahoma" pitchFamily="32" charset="0"/>
              </a:rPr>
              <a:t> a Modular Robot </a:t>
            </a:r>
            <a:r>
              <a:rPr lang="es-CO" altLang="en-US" sz="2600" dirty="0" err="1">
                <a:latin typeface="Tahoma" pitchFamily="32" charset="0"/>
              </a:rPr>
              <a:t>that</a:t>
            </a:r>
            <a:r>
              <a:rPr lang="es-CO" altLang="en-US" sz="2600" dirty="0">
                <a:latin typeface="Tahoma" pitchFamily="32" charset="0"/>
              </a:rPr>
              <a:t> combines Central </a:t>
            </a:r>
            <a:r>
              <a:rPr lang="es-CO" altLang="en-US" sz="2600" dirty="0" err="1">
                <a:latin typeface="Tahoma" pitchFamily="32" charset="0"/>
              </a:rPr>
              <a:t>Pattern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Generator</a:t>
            </a:r>
            <a:r>
              <a:rPr lang="es-CO" altLang="en-US" sz="2600" dirty="0">
                <a:latin typeface="Tahoma" pitchFamily="32" charset="0"/>
              </a:rPr>
              <a:t> (sinusoidal </a:t>
            </a:r>
            <a:r>
              <a:rPr lang="es-CO" altLang="en-US" sz="2600" dirty="0" err="1">
                <a:latin typeface="Tahoma" pitchFamily="32" charset="0"/>
              </a:rPr>
              <a:t>waves</a:t>
            </a:r>
            <a:r>
              <a:rPr lang="es-CO" altLang="en-US" sz="2600" dirty="0">
                <a:latin typeface="Tahoma" pitchFamily="32" charset="0"/>
              </a:rPr>
              <a:t>) </a:t>
            </a:r>
            <a:r>
              <a:rPr lang="es-CO" altLang="en-US" sz="2600" dirty="0" err="1">
                <a:latin typeface="Tahoma" pitchFamily="32" charset="0"/>
              </a:rPr>
              <a:t>with</a:t>
            </a:r>
            <a:r>
              <a:rPr lang="es-CO" altLang="en-US" sz="2600" dirty="0">
                <a:latin typeface="Tahoma" pitchFamily="32" charset="0"/>
              </a:rPr>
              <a:t> Hormone </a:t>
            </a:r>
            <a:r>
              <a:rPr lang="es-CO" altLang="en-US" sz="2600" dirty="0" err="1">
                <a:latin typeface="Tahoma" pitchFamily="32" charset="0"/>
              </a:rPr>
              <a:t>inspired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communication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for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moving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the</a:t>
            </a:r>
            <a:r>
              <a:rPr lang="es-CO" altLang="en-US" sz="2600" dirty="0">
                <a:latin typeface="Tahoma" pitchFamily="32" charset="0"/>
              </a:rPr>
              <a:t> robot in </a:t>
            </a:r>
            <a:r>
              <a:rPr lang="es-CO" altLang="en-US" sz="2600" dirty="0" err="1">
                <a:latin typeface="Tahoma" pitchFamily="32" charset="0"/>
              </a:rPr>
              <a:t>odd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terrains</a:t>
            </a:r>
            <a:r>
              <a:rPr lang="es-CO" altLang="en-US" sz="2600" dirty="0">
                <a:latin typeface="Tahoma" pitchFamily="32" charset="0"/>
              </a:rPr>
              <a:t> and </a:t>
            </a:r>
            <a:r>
              <a:rPr lang="es-CO" altLang="en-US" sz="2600" dirty="0" err="1">
                <a:latin typeface="Tahoma" pitchFamily="32" charset="0"/>
              </a:rPr>
              <a:t>avoid</a:t>
            </a:r>
            <a:r>
              <a:rPr lang="es-CO" altLang="en-US" sz="2600" dirty="0">
                <a:latin typeface="Tahoma" pitchFamily="32" charset="0"/>
              </a:rPr>
              <a:t> </a:t>
            </a:r>
            <a:r>
              <a:rPr lang="es-CO" altLang="en-US" sz="2600" dirty="0" err="1">
                <a:latin typeface="Tahoma" pitchFamily="32" charset="0"/>
              </a:rPr>
              <a:t>obstacles</a:t>
            </a:r>
            <a:r>
              <a:rPr lang="es-CO" altLang="en-US" sz="2600" dirty="0">
                <a:latin typeface="Tahoma" pitchFamily="32" charset="0"/>
              </a:rPr>
              <a:t>.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4" name="Text 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1800225" y="4852988"/>
            <a:ext cx="822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>
                <a:hlinkClick r:id="rId5"/>
              </a:rPr>
              <a:t>Video</a:t>
            </a:r>
            <a:r>
              <a:rPr lang="es-CO" altLang="en-US"/>
              <a:t> 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779838" y="4859338"/>
            <a:ext cx="10128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>
                <a:hlinkClick r:id="rId6"/>
              </a:rPr>
              <a:t>Video 2</a:t>
            </a:r>
            <a:r>
              <a:rPr lang="es-CO" altLang="en-US"/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Modular Robots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44675"/>
            <a:ext cx="713740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Transformation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89138"/>
            <a:ext cx="6424613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Transformation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3347864" y="6093296"/>
            <a:ext cx="895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3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Bio-inspired</a:t>
            </a:r>
            <a:r>
              <a:rPr lang="es-CO" dirty="0" smtClean="0"/>
              <a:t> Robots</a:t>
            </a:r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182688" y="2181225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design</a:t>
            </a:r>
            <a:r>
              <a:rPr lang="es-CO" altLang="en-US" sz="3200" dirty="0" smtClean="0">
                <a:latin typeface="Tahoma" pitchFamily="32" charset="0"/>
              </a:rPr>
              <a:t> a robot </a:t>
            </a:r>
            <a:r>
              <a:rPr lang="es-CO" altLang="en-US" sz="3200" dirty="0" err="1" smtClean="0">
                <a:latin typeface="Tahoma" pitchFamily="32" charset="0"/>
              </a:rPr>
              <a:t>that</a:t>
            </a:r>
            <a:r>
              <a:rPr lang="es-CO" altLang="en-US" sz="3200" dirty="0" smtClean="0">
                <a:latin typeface="Tahoma" pitchFamily="32" charset="0"/>
              </a:rPr>
              <a:t> uses </a:t>
            </a:r>
            <a:r>
              <a:rPr lang="es-CO" altLang="en-US" sz="3200" dirty="0" err="1" smtClean="0">
                <a:latin typeface="Tahoma" pitchFamily="32" charset="0"/>
              </a:rPr>
              <a:t>organic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waste</a:t>
            </a:r>
            <a:r>
              <a:rPr lang="es-CO" altLang="en-US" sz="3200" dirty="0" smtClean="0">
                <a:latin typeface="Tahoma" pitchFamily="32" charset="0"/>
              </a:rPr>
              <a:t> and a </a:t>
            </a:r>
            <a:r>
              <a:rPr lang="es-CO" altLang="en-US" sz="3200" dirty="0" err="1" smtClean="0">
                <a:latin typeface="Tahoma" pitchFamily="32" charset="0"/>
              </a:rPr>
              <a:t>colony</a:t>
            </a:r>
            <a:r>
              <a:rPr lang="es-CO" altLang="en-US" sz="3200" dirty="0" smtClean="0">
                <a:latin typeface="Tahoma" pitchFamily="32" charset="0"/>
              </a:rPr>
              <a:t> of bacteria as </a:t>
            </a:r>
            <a:r>
              <a:rPr lang="es-CO" altLang="en-US" sz="3200" dirty="0" err="1" smtClean="0">
                <a:latin typeface="Tahoma" pitchFamily="32" charset="0"/>
              </a:rPr>
              <a:t>source</a:t>
            </a:r>
            <a:r>
              <a:rPr lang="es-CO" altLang="en-US" sz="3200" dirty="0" smtClean="0">
                <a:latin typeface="Tahoma" pitchFamily="32" charset="0"/>
              </a:rPr>
              <a:t> of </a:t>
            </a:r>
            <a:r>
              <a:rPr lang="es-CO" altLang="en-US" sz="3200" dirty="0" err="1" smtClean="0">
                <a:latin typeface="Tahoma" pitchFamily="32" charset="0"/>
              </a:rPr>
              <a:t>energy</a:t>
            </a:r>
            <a:endParaRPr lang="es-CO" altLang="en-US" sz="3200" dirty="0" smtClean="0">
              <a:latin typeface="Tahoma" pitchFamily="32" charset="0"/>
            </a:endParaRP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are </a:t>
            </a:r>
            <a:r>
              <a:rPr lang="es-CO" altLang="en-US" sz="3200" dirty="0" err="1" smtClean="0">
                <a:latin typeface="Tahoma" pitchFamily="32" charset="0"/>
              </a:rPr>
              <a:t>developing</a:t>
            </a:r>
            <a:r>
              <a:rPr lang="es-CO" altLang="en-US" sz="3200" dirty="0" smtClean="0">
                <a:latin typeface="Tahoma" pitchFamily="32" charset="0"/>
              </a:rPr>
              <a:t> a mini-robot </a:t>
            </a:r>
            <a:r>
              <a:rPr lang="es-CO" altLang="en-US" sz="3200" dirty="0" err="1" smtClean="0">
                <a:latin typeface="Tahoma" pitchFamily="32" charset="0"/>
              </a:rPr>
              <a:t>that</a:t>
            </a:r>
            <a:r>
              <a:rPr lang="es-CO" altLang="en-US" sz="3200" dirty="0" smtClean="0">
                <a:latin typeface="Tahoma" pitchFamily="32" charset="0"/>
              </a:rPr>
              <a:t> uses </a:t>
            </a:r>
            <a:r>
              <a:rPr lang="es-CO" altLang="en-US" sz="3200" dirty="0" err="1" smtClean="0">
                <a:latin typeface="Tahoma" pitchFamily="32" charset="0"/>
              </a:rPr>
              <a:t>vibration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moving</a:t>
            </a:r>
            <a:r>
              <a:rPr lang="es-CO" altLang="en-US" sz="3200" dirty="0" smtClean="0">
                <a:latin typeface="Tahoma" pitchFamily="32" charset="0"/>
              </a:rPr>
              <a:t> and </a:t>
            </a:r>
            <a:r>
              <a:rPr lang="es-CO" altLang="en-US" sz="3200" dirty="0" err="1" smtClean="0">
                <a:latin typeface="Tahoma" pitchFamily="32" charset="0"/>
              </a:rPr>
              <a:t>such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organic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waste</a:t>
            </a:r>
            <a:r>
              <a:rPr lang="es-CO" altLang="en-US" sz="3200" dirty="0" smtClean="0">
                <a:latin typeface="Tahoma" pitchFamily="32" charset="0"/>
              </a:rPr>
              <a:t> and </a:t>
            </a:r>
            <a:r>
              <a:rPr lang="es-CO" altLang="en-US" sz="3200" dirty="0" err="1" smtClean="0">
                <a:latin typeface="Tahoma" pitchFamily="32" charset="0"/>
              </a:rPr>
              <a:t>colony</a:t>
            </a:r>
            <a:r>
              <a:rPr lang="es-CO" altLang="en-US" sz="3200" dirty="0" smtClean="0">
                <a:latin typeface="Tahoma" pitchFamily="32" charset="0"/>
              </a:rPr>
              <a:t> of bacteria as </a:t>
            </a:r>
            <a:r>
              <a:rPr lang="es-CO" altLang="en-US" sz="3200" dirty="0" err="1" smtClean="0">
                <a:latin typeface="Tahoma" pitchFamily="32" charset="0"/>
              </a:rPr>
              <a:t>source</a:t>
            </a:r>
            <a:r>
              <a:rPr lang="es-CO" altLang="en-US" sz="3200" dirty="0" smtClean="0">
                <a:latin typeface="Tahoma" pitchFamily="32" charset="0"/>
              </a:rPr>
              <a:t> of </a:t>
            </a:r>
            <a:r>
              <a:rPr lang="es-CO" altLang="en-US" sz="3200" dirty="0" err="1" smtClean="0">
                <a:latin typeface="Tahoma" pitchFamily="32" charset="0"/>
              </a:rPr>
              <a:t>energy</a:t>
            </a:r>
            <a:endParaRPr lang="es-CO" altLang="en-US" sz="3200" dirty="0">
              <a:latin typeface="Tahoma" pitchFamily="32" charset="0"/>
            </a:endParaRP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182688" y="2181225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Designed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by</a:t>
            </a:r>
            <a:r>
              <a:rPr lang="es-CO" altLang="en-US" sz="3200" dirty="0">
                <a:latin typeface="Tahoma" pitchFamily="32" charset="0"/>
              </a:rPr>
              <a:t> Jeffrey </a:t>
            </a:r>
            <a:r>
              <a:rPr lang="es-CO" altLang="en-US" sz="3200" dirty="0" err="1">
                <a:latin typeface="Tahoma" pitchFamily="32" charset="0"/>
              </a:rPr>
              <a:t>Ventrella</a:t>
            </a:r>
            <a:r>
              <a:rPr lang="es-CO" altLang="en-US" sz="3200" dirty="0">
                <a:latin typeface="Tahoma" pitchFamily="32" charset="0"/>
              </a:rPr>
              <a:t> (1996)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Simulation</a:t>
            </a:r>
            <a:r>
              <a:rPr lang="es-CO" altLang="en-US" sz="3200" dirty="0">
                <a:latin typeface="Tahoma" pitchFamily="32" charset="0"/>
              </a:rPr>
              <a:t> of “</a:t>
            </a:r>
            <a:r>
              <a:rPr lang="es-CO" altLang="en-US" sz="3200" dirty="0" err="1">
                <a:latin typeface="Tahoma" pitchFamily="32" charset="0"/>
              </a:rPr>
              <a:t>swimmers</a:t>
            </a:r>
            <a:r>
              <a:rPr lang="es-CO" altLang="en-US" sz="3200" dirty="0">
                <a:latin typeface="Tahoma" pitchFamily="32" charset="0"/>
              </a:rPr>
              <a:t>”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Evolving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behaviors</a:t>
            </a:r>
            <a:r>
              <a:rPr lang="es-CO" altLang="en-US" sz="3200" dirty="0">
                <a:latin typeface="Tahoma" pitchFamily="32" charset="0"/>
              </a:rPr>
              <a:t> and </a:t>
            </a:r>
            <a:r>
              <a:rPr lang="es-CO" altLang="en-US" sz="3200" dirty="0" err="1">
                <a:latin typeface="Tahoma" pitchFamily="32" charset="0"/>
              </a:rPr>
              <a:t>form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Phenotype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is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defined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>
                <a:latin typeface="Tahoma" pitchFamily="32" charset="0"/>
              </a:rPr>
              <a:t>by</a:t>
            </a:r>
            <a:r>
              <a:rPr lang="es-CO" altLang="en-US" sz="3200" dirty="0">
                <a:latin typeface="Tahoma" pitchFamily="32" charset="0"/>
              </a:rPr>
              <a:t> color, </a:t>
            </a:r>
            <a:r>
              <a:rPr lang="es-CO" altLang="en-US" sz="3200" dirty="0" err="1">
                <a:latin typeface="Tahoma" pitchFamily="32" charset="0"/>
              </a:rPr>
              <a:t>age</a:t>
            </a:r>
            <a:r>
              <a:rPr lang="es-CO" altLang="en-US" sz="3200" dirty="0">
                <a:latin typeface="Tahoma" pitchFamily="32" charset="0"/>
              </a:rPr>
              <a:t>, </a:t>
            </a:r>
            <a:r>
              <a:rPr lang="es-CO" altLang="en-US" sz="3200" dirty="0" err="1">
                <a:latin typeface="Tahoma" pitchFamily="32" charset="0"/>
              </a:rPr>
              <a:t>legs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</a:rPr>
              <a:t>Purpose</a:t>
            </a:r>
            <a:r>
              <a:rPr lang="es-CO" altLang="en-US" sz="3200" dirty="0">
                <a:latin typeface="Tahoma" pitchFamily="32" charset="0"/>
              </a:rPr>
              <a:t> of </a:t>
            </a:r>
            <a:r>
              <a:rPr lang="es-CO" altLang="en-US" sz="3200" dirty="0" err="1">
                <a:latin typeface="Tahoma" pitchFamily="32" charset="0"/>
              </a:rPr>
              <a:t>swimmers</a:t>
            </a:r>
            <a:r>
              <a:rPr lang="es-CO" altLang="en-US" sz="3200" dirty="0">
                <a:latin typeface="Tahoma" pitchFamily="32" charset="0"/>
              </a:rPr>
              <a:t>: </a:t>
            </a:r>
            <a:r>
              <a:rPr lang="es-CO" altLang="en-US" sz="3200" dirty="0" err="1">
                <a:latin typeface="Tahoma" pitchFamily="32" charset="0"/>
              </a:rPr>
              <a:t>Eat</a:t>
            </a:r>
            <a:r>
              <a:rPr lang="es-CO" altLang="en-US" sz="3200" dirty="0">
                <a:latin typeface="Tahoma" pitchFamily="32" charset="0"/>
              </a:rPr>
              <a:t> and Sex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r>
              <a:rPr lang="es-CO" dirty="0" smtClean="0"/>
              <a:t>: Darwin </a:t>
            </a:r>
            <a:r>
              <a:rPr lang="es-CO" dirty="0" err="1" smtClean="0"/>
              <a:t>Pond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000250"/>
            <a:ext cx="5319713" cy="459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r>
              <a:rPr lang="es-CO" dirty="0" smtClean="0"/>
              <a:t>: Darwin </a:t>
            </a:r>
            <a:r>
              <a:rPr lang="es-CO" dirty="0" err="1" smtClean="0"/>
              <a:t>Pond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017713"/>
            <a:ext cx="49101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r>
              <a:rPr lang="es-CO" dirty="0" smtClean="0"/>
              <a:t>: Darwin </a:t>
            </a:r>
            <a:r>
              <a:rPr lang="es-CO" dirty="0" err="1" smtClean="0"/>
              <a:t>Pond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63600" y="2016125"/>
            <a:ext cx="7920038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>
                <a:latin typeface="Tahoma" pitchFamily="32" charset="0"/>
                <a:ea typeface="굴림" charset="-127"/>
              </a:rPr>
              <a:t>A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pattern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in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space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-time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Reproduction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-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Autopoeisis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Recombining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instructions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set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Metabolism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Interaction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with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the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Environment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Characterization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2706688"/>
            <a:ext cx="7772400" cy="273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409700" y="5940425"/>
            <a:ext cx="822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s-CO" altLang="en-US">
                <a:hlinkClick r:id="rId5"/>
              </a:rPr>
              <a:t>Video</a:t>
            </a:r>
            <a:r>
              <a:rPr lang="es-CO" altLang="en-US"/>
              <a:t> 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r>
              <a:rPr lang="es-CO" dirty="0" smtClean="0"/>
              <a:t>: Darwin </a:t>
            </a:r>
            <a:r>
              <a:rPr lang="es-CO" dirty="0" err="1" smtClean="0"/>
              <a:t>Pond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1495425" y="1897063"/>
            <a:ext cx="6934200" cy="48895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Ctr="1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6477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8636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/>
              <a:t>Haga clic para modificar el estilo de texto del patrón </a:t>
            </a:r>
          </a:p>
          <a:p>
            <a:pPr>
              <a:lnSpc>
                <a:spcPct val="100000"/>
              </a:lnSpc>
            </a:pPr>
            <a:r>
              <a:rPr lang="es-CO" altLang="en-US"/>
              <a:t>Segundo nivel </a:t>
            </a:r>
          </a:p>
          <a:p>
            <a:pPr lvl="1">
              <a:lnSpc>
                <a:spcPct val="100000"/>
              </a:lnSpc>
              <a:buSzPct val="45000"/>
              <a:buFont typeface="Wingdings" charset="2"/>
              <a:buChar char=""/>
            </a:pPr>
            <a:r>
              <a:rPr lang="es-CO" altLang="en-US"/>
              <a:t>Tercer nivel </a:t>
            </a:r>
          </a:p>
          <a:p>
            <a:pPr lvl="2">
              <a:lnSpc>
                <a:spcPct val="100000"/>
              </a:lnSpc>
              <a:buSzPct val="45000"/>
              <a:buFont typeface="Wingdings" charset="2"/>
              <a:buChar char=""/>
            </a:pPr>
            <a:r>
              <a:rPr lang="es-CO" altLang="en-US"/>
              <a:t>Cuarto nivel </a:t>
            </a:r>
          </a:p>
          <a:p>
            <a:pPr lvl="3">
              <a:lnSpc>
                <a:spcPct val="100000"/>
              </a:lnSpc>
              <a:buSzPct val="45000"/>
              <a:buFont typeface="Wingdings" charset="2"/>
              <a:buChar char=""/>
            </a:pPr>
            <a:r>
              <a:rPr lang="es-CO" altLang="en-US"/>
              <a:t>Quinto nivel 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Tierra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889125"/>
            <a:ext cx="73580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518864" y="91784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smtClean="0"/>
              <a:t>Tierra: </a:t>
            </a:r>
            <a:r>
              <a:rPr lang="es-CO" dirty="0" err="1" smtClean="0"/>
              <a:t>Life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857375"/>
            <a:ext cx="6429375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39552" y="91784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smtClean="0"/>
              <a:t>Tierra: </a:t>
            </a:r>
            <a:r>
              <a:rPr lang="es-CO" dirty="0" err="1" smtClean="0"/>
              <a:t>Mutation</a:t>
            </a:r>
            <a:r>
              <a:rPr lang="es-CO" dirty="0" smtClean="0"/>
              <a:t> and </a:t>
            </a:r>
            <a:r>
              <a:rPr lang="es-CO" dirty="0" err="1" smtClean="0"/>
              <a:t>Death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928813"/>
            <a:ext cx="6567487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18864" y="84584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smtClean="0"/>
              <a:t>Tierra: Parasite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075"/>
            <a:ext cx="9144000" cy="703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950"/>
            <a:ext cx="9144000" cy="707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82688" y="2181225"/>
            <a:ext cx="77724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design</a:t>
            </a:r>
            <a:r>
              <a:rPr lang="es-CO" altLang="en-US" sz="3200" dirty="0" smtClean="0">
                <a:latin typeface="Tahoma" pitchFamily="32" charset="0"/>
              </a:rPr>
              <a:t> a new </a:t>
            </a:r>
            <a:r>
              <a:rPr lang="es-CO" altLang="en-US" sz="3200" dirty="0" err="1" smtClean="0">
                <a:latin typeface="Tahoma" pitchFamily="32" charset="0"/>
              </a:rPr>
              <a:t>evolutionary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algorithm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that</a:t>
            </a:r>
            <a:r>
              <a:rPr lang="es-CO" altLang="en-US" sz="3200" dirty="0" smtClean="0">
                <a:latin typeface="Tahoma" pitchFamily="32" charset="0"/>
              </a:rPr>
              <a:t> uses </a:t>
            </a:r>
            <a:r>
              <a:rPr lang="es-CO" altLang="en-US" sz="3200" dirty="0" err="1" smtClean="0">
                <a:latin typeface="Tahoma" pitchFamily="32" charset="0"/>
              </a:rPr>
              <a:t>chaotic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behaviour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adapting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probability</a:t>
            </a:r>
            <a:r>
              <a:rPr lang="es-CO" altLang="en-US" sz="3200" dirty="0" smtClean="0">
                <a:latin typeface="Tahoma" pitchFamily="32" charset="0"/>
              </a:rPr>
              <a:t> of </a:t>
            </a:r>
            <a:r>
              <a:rPr lang="es-CO" altLang="en-US" sz="3200" dirty="0" err="1" smtClean="0">
                <a:latin typeface="Tahoma" pitchFamily="32" charset="0"/>
              </a:rPr>
              <a:t>applying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genetic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operators</a:t>
            </a:r>
            <a:endParaRPr lang="es-CO" altLang="en-US" sz="3200" dirty="0" smtClean="0">
              <a:latin typeface="Tahoma" pitchFamily="32" charset="0"/>
            </a:endParaRP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develop</a:t>
            </a:r>
            <a:r>
              <a:rPr lang="es-CO" altLang="en-US" sz="3200" dirty="0" smtClean="0">
                <a:latin typeface="Tahoma" pitchFamily="32" charset="0"/>
              </a:rPr>
              <a:t> a </a:t>
            </a:r>
            <a:r>
              <a:rPr lang="es-CO" altLang="en-US" sz="3200" dirty="0" err="1" smtClean="0">
                <a:latin typeface="Tahoma" pitchFamily="32" charset="0"/>
              </a:rPr>
              <a:t>system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that</a:t>
            </a:r>
            <a:r>
              <a:rPr lang="es-CO" altLang="en-US" sz="3200" dirty="0" smtClean="0">
                <a:latin typeface="Tahoma" pitchFamily="32" charset="0"/>
              </a:rPr>
              <a:t> uses </a:t>
            </a:r>
            <a:r>
              <a:rPr lang="es-CO" altLang="en-US" sz="3200" dirty="0" err="1" smtClean="0">
                <a:latin typeface="Tahoma" pitchFamily="32" charset="0"/>
              </a:rPr>
              <a:t>such</a:t>
            </a:r>
            <a:r>
              <a:rPr lang="es-CO" altLang="en-US" sz="3200" dirty="0" smtClean="0">
                <a:latin typeface="Tahoma" pitchFamily="32" charset="0"/>
              </a:rPr>
              <a:t> EA and </a:t>
            </a:r>
            <a:r>
              <a:rPr lang="es-CO" altLang="en-US" sz="3200" dirty="0" err="1" smtClean="0">
                <a:latin typeface="Tahoma" pitchFamily="32" charset="0"/>
              </a:rPr>
              <a:t>fuctional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rewitting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concepts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inducing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functional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programs</a:t>
            </a:r>
            <a:endParaRPr lang="es-CO" altLang="en-US" sz="3200" dirty="0" smtClean="0">
              <a:latin typeface="Tahoma" pitchFamily="32" charset="0"/>
            </a:endParaRP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endParaRPr lang="es-CO" altLang="en-US" sz="3200" dirty="0">
              <a:latin typeface="Tahoma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86079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82688" y="2181225"/>
            <a:ext cx="77724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are </a:t>
            </a:r>
            <a:r>
              <a:rPr lang="es-CO" altLang="en-US" sz="3200" dirty="0" err="1" smtClean="0">
                <a:latin typeface="Tahoma" pitchFamily="32" charset="0"/>
              </a:rPr>
              <a:t>using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such</a:t>
            </a:r>
            <a:r>
              <a:rPr lang="es-CO" altLang="en-US" sz="3200" dirty="0" smtClean="0">
                <a:latin typeface="Tahoma" pitchFamily="32" charset="0"/>
              </a:rPr>
              <a:t> EA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obtaining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near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optimal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solutions</a:t>
            </a:r>
            <a:r>
              <a:rPr lang="es-CO" altLang="en-US" sz="3200" dirty="0" smtClean="0">
                <a:latin typeface="Tahoma" pitchFamily="32" charset="0"/>
              </a:rPr>
              <a:t> to </a:t>
            </a:r>
            <a:r>
              <a:rPr lang="es-CO" altLang="en-US" sz="3200" dirty="0" err="1" smtClean="0">
                <a:latin typeface="Tahoma" pitchFamily="32" charset="0"/>
              </a:rPr>
              <a:t>optimization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problems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like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Two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Steps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Distribution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Chain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Problem</a:t>
            </a:r>
            <a:r>
              <a:rPr lang="es-CO" altLang="en-US" sz="3200" dirty="0" smtClean="0">
                <a:latin typeface="Tahoma" pitchFamily="32" charset="0"/>
              </a:rPr>
              <a:t>,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Quadratic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Assignment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Problem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use </a:t>
            </a:r>
            <a:r>
              <a:rPr lang="es-CO" altLang="en-US" sz="3200" dirty="0" err="1" smtClean="0">
                <a:latin typeface="Tahoma" pitchFamily="32" charset="0"/>
              </a:rPr>
              <a:t>it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studying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prisoner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dilemma</a:t>
            </a:r>
            <a:r>
              <a:rPr lang="es-CO" altLang="en-US" sz="3200" dirty="0" smtClean="0">
                <a:latin typeface="Tahoma" pitchFamily="32" charset="0"/>
              </a:rPr>
              <a:t> and </a:t>
            </a:r>
            <a:r>
              <a:rPr lang="es-CO" altLang="en-US" sz="3200" dirty="0" err="1" smtClean="0">
                <a:latin typeface="Tahoma" pitchFamily="32" charset="0"/>
              </a:rPr>
              <a:t>some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other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related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theory</a:t>
            </a:r>
            <a:r>
              <a:rPr lang="es-CO" altLang="en-US" sz="3200" dirty="0" smtClean="0">
                <a:latin typeface="Tahoma" pitchFamily="32" charset="0"/>
              </a:rPr>
              <a:t> of </a:t>
            </a:r>
            <a:r>
              <a:rPr lang="es-CO" altLang="en-US" sz="3200" dirty="0" err="1" smtClean="0">
                <a:latin typeface="Tahoma" pitchFamily="32" charset="0"/>
              </a:rPr>
              <a:t>games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problems</a:t>
            </a:r>
            <a:r>
              <a:rPr lang="es-CO" altLang="en-US" sz="3200" dirty="0" smtClean="0">
                <a:latin typeface="Tahoma" pitchFamily="32" charset="0"/>
              </a:rPr>
              <a:t>.</a:t>
            </a:r>
            <a:endParaRPr lang="es-CO" altLang="en-US" sz="3200" dirty="0">
              <a:latin typeface="Tahoma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8341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63600" y="2016125"/>
            <a:ext cx="7920038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  <a:ea typeface="굴림" charset="-127"/>
              </a:rPr>
              <a:t>Interdependence</a:t>
            </a:r>
            <a:r>
              <a:rPr lang="es-CO" altLang="en-US" sz="3200" dirty="0" smtClean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of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parts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Stability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under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perturbation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Ability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to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evolve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>
                <a:latin typeface="Tahoma" pitchFamily="32" charset="0"/>
                <a:ea typeface="굴림" charset="-127"/>
              </a:rPr>
              <a:t>Homeostasis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Characterization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7114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Evolution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82688" y="2181225"/>
            <a:ext cx="77724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are </a:t>
            </a:r>
            <a:r>
              <a:rPr lang="es-CO" altLang="en-US" sz="3200" dirty="0" err="1" smtClean="0">
                <a:latin typeface="Tahoma" pitchFamily="32" charset="0"/>
              </a:rPr>
              <a:t>extending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such</a:t>
            </a:r>
            <a:r>
              <a:rPr lang="es-CO" altLang="en-US" sz="3200" dirty="0" smtClean="0">
                <a:latin typeface="Tahoma" pitchFamily="32" charset="0"/>
              </a:rPr>
              <a:t> EA </a:t>
            </a:r>
            <a:r>
              <a:rPr lang="es-CO" altLang="en-US" sz="3200" dirty="0" err="1" smtClean="0">
                <a:latin typeface="Tahoma" pitchFamily="32" charset="0"/>
              </a:rPr>
              <a:t>not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just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adjusting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probabilities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but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evolving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the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genetic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operators</a:t>
            </a:r>
            <a:r>
              <a:rPr lang="es-CO" altLang="en-US" sz="3200" dirty="0" smtClean="0">
                <a:latin typeface="Tahoma" pitchFamily="32" charset="0"/>
              </a:rPr>
              <a:t> (Meta-</a:t>
            </a:r>
            <a:r>
              <a:rPr lang="es-CO" altLang="en-US" sz="3200" dirty="0" err="1" smtClean="0">
                <a:latin typeface="Tahoma" pitchFamily="32" charset="0"/>
              </a:rPr>
              <a:t>evolution</a:t>
            </a:r>
            <a:r>
              <a:rPr lang="es-CO" altLang="en-US" sz="3200" dirty="0" smtClean="0">
                <a:latin typeface="Tahoma" pitchFamily="32" charset="0"/>
              </a:rPr>
              <a:t>)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itchFamily="32" charset="0"/>
              </a:rPr>
              <a:t>We</a:t>
            </a:r>
            <a:r>
              <a:rPr lang="es-CO" altLang="en-US" sz="3200" dirty="0" smtClean="0">
                <a:latin typeface="Tahoma" pitchFamily="32" charset="0"/>
              </a:rPr>
              <a:t> are </a:t>
            </a:r>
            <a:r>
              <a:rPr lang="es-CO" altLang="en-US" sz="3200" dirty="0" err="1" smtClean="0">
                <a:latin typeface="Tahoma" pitchFamily="32" charset="0"/>
              </a:rPr>
              <a:t>combining</a:t>
            </a:r>
            <a:r>
              <a:rPr lang="es-CO" altLang="en-US" sz="3200" dirty="0" smtClean="0">
                <a:latin typeface="Tahoma" pitchFamily="32" charset="0"/>
              </a:rPr>
              <a:t> EA </a:t>
            </a:r>
            <a:r>
              <a:rPr lang="es-CO" altLang="en-US" sz="3200" dirty="0" err="1" smtClean="0">
                <a:latin typeface="Tahoma" pitchFamily="32" charset="0"/>
              </a:rPr>
              <a:t>with</a:t>
            </a:r>
            <a:r>
              <a:rPr lang="es-CO" altLang="en-US" sz="3200" dirty="0" smtClean="0">
                <a:latin typeface="Tahoma" pitchFamily="32" charset="0"/>
              </a:rPr>
              <a:t> neural </a:t>
            </a:r>
            <a:r>
              <a:rPr lang="es-CO" altLang="en-US" sz="3200" dirty="0" err="1" smtClean="0">
                <a:latin typeface="Tahoma" pitchFamily="32" charset="0"/>
              </a:rPr>
              <a:t>networks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for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solving</a:t>
            </a:r>
            <a:r>
              <a:rPr lang="es-CO" altLang="en-US" sz="3200" dirty="0" smtClean="0">
                <a:latin typeface="Tahoma" pitchFamily="32" charset="0"/>
              </a:rPr>
              <a:t> general artificial </a:t>
            </a:r>
            <a:r>
              <a:rPr lang="es-CO" altLang="en-US" sz="3200" dirty="0" err="1" smtClean="0">
                <a:latin typeface="Tahoma" pitchFamily="32" charset="0"/>
              </a:rPr>
              <a:t>intelligence</a:t>
            </a:r>
            <a:r>
              <a:rPr lang="es-CO" altLang="en-US" sz="3200" dirty="0" smtClean="0">
                <a:latin typeface="Tahoma" pitchFamily="32" charset="0"/>
              </a:rPr>
              <a:t> </a:t>
            </a:r>
            <a:r>
              <a:rPr lang="es-CO" altLang="en-US" sz="3200" dirty="0" err="1" smtClean="0">
                <a:latin typeface="Tahoma" pitchFamily="32" charset="0"/>
              </a:rPr>
              <a:t>problems</a:t>
            </a:r>
            <a:endParaRPr lang="es-CO" altLang="en-US" sz="3200" dirty="0" smtClean="0">
              <a:latin typeface="Tahoma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7940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133600"/>
            <a:ext cx="6408737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7713663" y="6130925"/>
            <a:ext cx="895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Tahoma" pitchFamily="32" charset="0"/>
                <a:hlinkClick r:id="rId4"/>
              </a:rPr>
              <a:t>Video</a:t>
            </a:r>
            <a:r>
              <a:rPr lang="es-CO" altLang="en-US">
                <a:latin typeface="Tahoma" pitchFamily="32" charset="0"/>
              </a:rPr>
              <a:t> 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God</a:t>
            </a:r>
            <a:r>
              <a:rPr lang="es-CO" dirty="0" smtClean="0"/>
              <a:t> and </a:t>
            </a:r>
            <a:r>
              <a:rPr lang="es-CO" dirty="0" err="1" smtClean="0"/>
              <a:t>Alife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71688"/>
            <a:ext cx="62547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447800" y="2071688"/>
            <a:ext cx="6248400" cy="4286250"/>
          </a:xfrm>
          <a:prstGeom prst="rect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411288" y="5821363"/>
            <a:ext cx="42989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 sz="2800">
                <a:latin typeface="Andale Mono" pitchFamily="48" charset="0"/>
              </a:rPr>
              <a:t>Life as it could be</a:t>
            </a:r>
            <a:r>
              <a:rPr lang="es-CO" altLang="en-US"/>
              <a:t> 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4876800" y="2133600"/>
            <a:ext cx="2667000" cy="2514600"/>
          </a:xfrm>
          <a:prstGeom prst="ellipse">
            <a:avLst/>
          </a:prstGeom>
          <a:noFill/>
          <a:ln w="2844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821238" y="4662488"/>
            <a:ext cx="27130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altLang="en-US">
                <a:latin typeface="Andale Mono" pitchFamily="48" charset="0"/>
              </a:rPr>
              <a:t>Life as we know it</a:t>
            </a:r>
            <a:r>
              <a:rPr lang="es-CO" altLang="en-US"/>
              <a:t> 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14600"/>
            <a:ext cx="1676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s-CO" dirty="0" err="1" smtClean="0"/>
              <a:t>Life</a:t>
            </a:r>
            <a:r>
              <a:rPr lang="es-CO" dirty="0" smtClean="0"/>
              <a:t>: </a:t>
            </a:r>
            <a:r>
              <a:rPr lang="es-CO" dirty="0" err="1" smtClean="0"/>
              <a:t>Space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052513" y="2571750"/>
            <a:ext cx="7162800" cy="264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>
                <a:latin typeface="Tahoma" pitchFamily="32" charset="0"/>
                <a:ea typeface="굴림" charset="-127"/>
              </a:rPr>
              <a:t>Relatively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new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research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area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in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computer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sciences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that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studies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and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recreates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systems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related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to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life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by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using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computer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simulations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,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robotics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and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bio</a:t>
            </a:r>
            <a:r>
              <a:rPr lang="es-CO" altLang="en-US" sz="3200" dirty="0">
                <a:latin typeface="Tahoma" pitchFamily="32" charset="0"/>
                <a:ea typeface="굴림" charset="-127"/>
              </a:rPr>
              <a:t> </a:t>
            </a:r>
            <a:r>
              <a:rPr lang="es-CO" altLang="en-US" sz="3200" dirty="0" err="1">
                <a:latin typeface="Tahoma" pitchFamily="32" charset="0"/>
                <a:ea typeface="굴림" charset="-127"/>
              </a:rPr>
              <a:t>chemistry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  <a:p>
            <a:pPr algn="r"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>
                <a:ea typeface="굴림" charset="-127"/>
              </a:rPr>
              <a:t>Chris </a:t>
            </a:r>
            <a:r>
              <a:rPr lang="es-CO" altLang="en-US" sz="3200" dirty="0" err="1">
                <a:ea typeface="굴림" charset="-127"/>
              </a:rPr>
              <a:t>Langton</a:t>
            </a:r>
            <a:r>
              <a:rPr lang="es-CO" altLang="en-US" sz="3200" dirty="0">
                <a:ea typeface="굴림" charset="-127"/>
              </a:rPr>
              <a:t>, 1987</a:t>
            </a:r>
            <a:r>
              <a:rPr lang="es-CO" altLang="en-US" sz="3200" dirty="0">
                <a:latin typeface="Tahoma" pitchFamily="32" charset="0"/>
              </a:rPr>
              <a:t>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Artificial </a:t>
            </a:r>
            <a:r>
              <a:rPr lang="es-CO" dirty="0" err="1" smtClean="0"/>
              <a:t>Life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052513" y="2160588"/>
            <a:ext cx="716280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marL="514350" indent="-514350">
              <a:lnSpc>
                <a:spcPct val="100000"/>
              </a:lnSpc>
              <a:spcAft>
                <a:spcPts val="1425"/>
              </a:spcAft>
              <a:buFont typeface="+mj-lt"/>
              <a:buAutoNum type="arabicPeriod"/>
            </a:pP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</a:t>
            </a:r>
            <a:endParaRPr lang="es-CO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lnSpc>
                <a:spcPct val="100000"/>
              </a:lnSpc>
              <a:spcAft>
                <a:spcPts val="1425"/>
              </a:spcAft>
              <a:buFont typeface="+mj-lt"/>
              <a:buAutoNum type="arabicPeriod"/>
            </a:pP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</a:t>
            </a: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</a:t>
            </a:r>
            <a:endParaRPr lang="es-CO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Aft>
                <a:spcPts val="1425"/>
              </a:spcAft>
            </a:pPr>
            <a:endParaRPr lang="es-CO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Aft>
                <a:spcPts val="1425"/>
              </a:spcAft>
            </a:pPr>
            <a:r>
              <a:rPr lang="es-CO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Starts</a:t>
            </a:r>
            <a:r>
              <a:rPr lang="es-CO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(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organism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seeks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explanations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alt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entities</a:t>
            </a:r>
            <a:r>
              <a:rPr lang="es-CO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0"/>
            <a:ext cx="1357312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Traditional</a:t>
            </a:r>
            <a:r>
              <a:rPr lang="es-CO" dirty="0" smtClean="0"/>
              <a:t> </a:t>
            </a:r>
            <a:r>
              <a:rPr lang="es-CO" dirty="0" err="1" smtClean="0"/>
              <a:t>Biology</a:t>
            </a:r>
            <a:r>
              <a:rPr lang="es-CO" dirty="0" smtClean="0"/>
              <a:t>: </a:t>
            </a:r>
            <a:r>
              <a:rPr lang="es-CO" dirty="0" err="1" smtClean="0"/>
              <a:t>Method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ahoma"/>
        <a:ea typeface="DejaVu Sans"/>
        <a:cs typeface="DejaVu Sans"/>
      </a:majorFont>
      <a:minorFont>
        <a:latin typeface="Tahom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1830</Words>
  <Application>Microsoft Office PowerPoint</Application>
  <PresentationFormat>Presentación en pantalla (4:3)</PresentationFormat>
  <Paragraphs>467</Paragraphs>
  <Slides>61</Slides>
  <Notes>61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61</vt:i4>
      </vt:variant>
    </vt:vector>
  </HeadingPairs>
  <TitlesOfParts>
    <vt:vector size="74" baseType="lpstr">
      <vt:lpstr>Times New Roman</vt:lpstr>
      <vt:lpstr>Tahoma</vt:lpstr>
      <vt:lpstr>DejaVu Sans</vt:lpstr>
      <vt:lpstr>Arial</vt:lpstr>
      <vt:lpstr>Wingdings</vt:lpstr>
      <vt:lpstr>Symbol</vt:lpstr>
      <vt:lpstr>굴림</vt:lpstr>
      <vt:lpstr>Andale Mono</vt:lpstr>
      <vt:lpstr>StarSymbol</vt:lpstr>
      <vt:lpstr>StoneSans</vt:lpstr>
      <vt:lpstr>+mn-ea</vt:lpstr>
      <vt:lpstr>Tema de Office</vt:lpstr>
      <vt:lpstr>Flujo</vt:lpstr>
      <vt:lpstr>On the Origin of e-species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Artificial Life</vt:lpstr>
      <vt:lpstr>Traditional Biology: Method</vt:lpstr>
      <vt:lpstr>Artificial Life: Method</vt:lpstr>
      <vt:lpstr>Artificial Life: Concepts</vt:lpstr>
      <vt:lpstr>Dynamic System</vt:lpstr>
      <vt:lpstr>Sierpinski Triangle</vt:lpstr>
      <vt:lpstr>Sierpinski Triangle</vt:lpstr>
      <vt:lpstr>Beyond Sierpinski</vt:lpstr>
      <vt:lpstr>Rand Gravitational Clustering</vt:lpstr>
      <vt:lpstr>Rand Gravitational Clustering</vt:lpstr>
      <vt:lpstr>Rand Gravitational Clustering</vt:lpstr>
      <vt:lpstr>Dynamic System: Attractors</vt:lpstr>
      <vt:lpstr>Natural Patterns</vt:lpstr>
      <vt:lpstr>Fractals</vt:lpstr>
      <vt:lpstr>Lindenmayer Systems</vt:lpstr>
      <vt:lpstr>Lindenmayer Systems</vt:lpstr>
      <vt:lpstr>Lindenmayer Systems</vt:lpstr>
      <vt:lpstr>Looks like</vt:lpstr>
      <vt:lpstr>Reaction/Diffusion Systems</vt:lpstr>
      <vt:lpstr>Presentación de PowerPoint</vt:lpstr>
      <vt:lpstr>Reaction/Diffusion Systems</vt:lpstr>
      <vt:lpstr>Reaction/Diffusion Systems</vt:lpstr>
      <vt:lpstr>Reaction/Diffusion Systems</vt:lpstr>
      <vt:lpstr>Cellular Automata</vt:lpstr>
      <vt:lpstr>Cellular Automata</vt:lpstr>
      <vt:lpstr>Cellular Automata</vt:lpstr>
      <vt:lpstr>Game of Life</vt:lpstr>
      <vt:lpstr>Cellular Automata</vt:lpstr>
      <vt:lpstr>Cellular Automata</vt:lpstr>
      <vt:lpstr>Cellular Automata</vt:lpstr>
      <vt:lpstr>Collective Behaviour - Boids</vt:lpstr>
      <vt:lpstr>Collective Behaviour - Termites</vt:lpstr>
      <vt:lpstr>Collective Behaviour - Termites</vt:lpstr>
      <vt:lpstr>Collective Behaviour - Robots</vt:lpstr>
      <vt:lpstr>Modular Robots</vt:lpstr>
      <vt:lpstr>Modular Robots</vt:lpstr>
      <vt:lpstr>Transformation</vt:lpstr>
      <vt:lpstr>Transformation</vt:lpstr>
      <vt:lpstr>Bio-inspired Robots</vt:lpstr>
      <vt:lpstr>Evolution: Darwin Pond</vt:lpstr>
      <vt:lpstr>Evolution: Darwin Pond</vt:lpstr>
      <vt:lpstr>Evolution: Darwin Pond</vt:lpstr>
      <vt:lpstr>Evolution: Darwin Pond</vt:lpstr>
      <vt:lpstr>Tierra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Evolution</vt:lpstr>
      <vt:lpstr>Evolution</vt:lpstr>
      <vt:lpstr>Evolution</vt:lpstr>
      <vt:lpstr>God and Alife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Origin of e-species</dc:title>
  <dc:creator>Jonatan</dc:creator>
  <cp:lastModifiedBy>Jonatan</cp:lastModifiedBy>
  <cp:revision>31</cp:revision>
  <cp:lastPrinted>1601-01-01T00:00:00Z</cp:lastPrinted>
  <dcterms:created xsi:type="dcterms:W3CDTF">1601-01-01T00:00:00Z</dcterms:created>
  <dcterms:modified xsi:type="dcterms:W3CDTF">2017-02-03T15:53:47Z</dcterms:modified>
</cp:coreProperties>
</file>